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</p:sldIdLst>
  <p:sldSz cy="5143500" cx="9144000"/>
  <p:notesSz cx="6858000" cy="9144000"/>
  <p:embeddedFontLst>
    <p:embeddedFont>
      <p:font typeface="Fira Sans Extra Condensed Medium"/>
      <p:regular r:id="rId32"/>
      <p:bold r:id="rId33"/>
      <p:italic r:id="rId34"/>
      <p:boldItalic r:id="rId35"/>
    </p:embeddedFont>
    <p:embeddedFont>
      <p:font typeface="Gothic A1"/>
      <p:regular r:id="rId36"/>
      <p:bold r:id="rId37"/>
    </p:embeddedFont>
    <p:embeddedFont>
      <p:font typeface="DM Serif Display"/>
      <p:regular r:id="rId38"/>
      <p:italic r:id="rId39"/>
    </p:embeddedFont>
    <p:embeddedFont>
      <p:font typeface="Open Sans Light"/>
      <p:regular r:id="rId40"/>
      <p:bold r:id="rId41"/>
      <p:italic r:id="rId42"/>
      <p:boldItalic r:id="rId43"/>
    </p:embeddedFont>
    <p:embeddedFont>
      <p:font typeface="Open Sans"/>
      <p:regular r:id="rId44"/>
      <p:bold r:id="rId45"/>
      <p:italic r:id="rId46"/>
      <p:boldItalic r:id="rId4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48" roundtripDataSignature="AMtx7mgDtoimqdzPfmG3VQNSO4+eJpnoW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OpenSansLight-regular.fntdata"/><Relationship Id="rId20" Type="http://schemas.openxmlformats.org/officeDocument/2006/relationships/slide" Target="slides/slide16.xml"/><Relationship Id="rId42" Type="http://schemas.openxmlformats.org/officeDocument/2006/relationships/font" Target="fonts/OpenSansLight-italic.fntdata"/><Relationship Id="rId41" Type="http://schemas.openxmlformats.org/officeDocument/2006/relationships/font" Target="fonts/OpenSansLight-bold.fntdata"/><Relationship Id="rId22" Type="http://schemas.openxmlformats.org/officeDocument/2006/relationships/slide" Target="slides/slide18.xml"/><Relationship Id="rId44" Type="http://schemas.openxmlformats.org/officeDocument/2006/relationships/font" Target="fonts/OpenSans-regular.fntdata"/><Relationship Id="rId21" Type="http://schemas.openxmlformats.org/officeDocument/2006/relationships/slide" Target="slides/slide17.xml"/><Relationship Id="rId43" Type="http://schemas.openxmlformats.org/officeDocument/2006/relationships/font" Target="fonts/OpenSansLight-boldItalic.fntdata"/><Relationship Id="rId24" Type="http://schemas.openxmlformats.org/officeDocument/2006/relationships/slide" Target="slides/slide20.xml"/><Relationship Id="rId46" Type="http://schemas.openxmlformats.org/officeDocument/2006/relationships/font" Target="fonts/OpenSans-italic.fntdata"/><Relationship Id="rId23" Type="http://schemas.openxmlformats.org/officeDocument/2006/relationships/slide" Target="slides/slide19.xml"/><Relationship Id="rId45" Type="http://schemas.openxmlformats.org/officeDocument/2006/relationships/font" Target="fonts/OpenSans-bold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48" Type="http://customschemas.google.com/relationships/presentationmetadata" Target="metadata"/><Relationship Id="rId25" Type="http://schemas.openxmlformats.org/officeDocument/2006/relationships/slide" Target="slides/slide21.xml"/><Relationship Id="rId47" Type="http://schemas.openxmlformats.org/officeDocument/2006/relationships/font" Target="fonts/OpenSans-boldItalic.fntdata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font" Target="fonts/FiraSansExtraCondensedMedium-bold.fntdata"/><Relationship Id="rId10" Type="http://schemas.openxmlformats.org/officeDocument/2006/relationships/slide" Target="slides/slide6.xml"/><Relationship Id="rId32" Type="http://schemas.openxmlformats.org/officeDocument/2006/relationships/font" Target="fonts/FiraSansExtraCondensedMedium-regular.fntdata"/><Relationship Id="rId13" Type="http://schemas.openxmlformats.org/officeDocument/2006/relationships/slide" Target="slides/slide9.xml"/><Relationship Id="rId35" Type="http://schemas.openxmlformats.org/officeDocument/2006/relationships/font" Target="fonts/FiraSansExtraCondensedMedium-boldItalic.fntdata"/><Relationship Id="rId12" Type="http://schemas.openxmlformats.org/officeDocument/2006/relationships/slide" Target="slides/slide8.xml"/><Relationship Id="rId34" Type="http://schemas.openxmlformats.org/officeDocument/2006/relationships/font" Target="fonts/FiraSansExtraCondensedMedium-italic.fntdata"/><Relationship Id="rId15" Type="http://schemas.openxmlformats.org/officeDocument/2006/relationships/slide" Target="slides/slide11.xml"/><Relationship Id="rId37" Type="http://schemas.openxmlformats.org/officeDocument/2006/relationships/font" Target="fonts/GothicA1-bold.fntdata"/><Relationship Id="rId14" Type="http://schemas.openxmlformats.org/officeDocument/2006/relationships/slide" Target="slides/slide10.xml"/><Relationship Id="rId36" Type="http://schemas.openxmlformats.org/officeDocument/2006/relationships/font" Target="fonts/GothicA1-regular.fntdata"/><Relationship Id="rId17" Type="http://schemas.openxmlformats.org/officeDocument/2006/relationships/slide" Target="slides/slide13.xml"/><Relationship Id="rId39" Type="http://schemas.openxmlformats.org/officeDocument/2006/relationships/font" Target="fonts/DMSerifDisplay-italic.fntdata"/><Relationship Id="rId16" Type="http://schemas.openxmlformats.org/officeDocument/2006/relationships/slide" Target="slides/slide12.xml"/><Relationship Id="rId38" Type="http://schemas.openxmlformats.org/officeDocument/2006/relationships/font" Target="fonts/DMSerifDisplay-regular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4" name="Google Shape;134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/>
              <a:t>익명의 바다코끼리가 제목을 만지고있다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/>
              <a:t>ㅋㅋㅋㅋㅋㅋㅋ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/>
              <a:t>익명의 바다코끼리가 멈췃다..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/>
              <a:t>웅익명의 ㅇㅇㅇ 은 다 또같이나와? 나는 내이름나오고?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/>
              <a:t>웅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/>
              <a:t>뇌공유 그만~! 동시에 웅 뭐야 무서워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/>
              <a:t>영은이만 영은이라구 해……..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1" name="Google Shape;221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공간대관전문 플랫폼 스페이스클라우드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스터디룸, 파티룸, 연습실, 회의실 등 다양한 카테고리가 준비되어 있어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제약 없이 다양한 공간들을 예약할 수 있는 사이트.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aefae1ec96_6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5" name="Google Shape;235;gaefae1ec96_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ade0aed2ca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6" name="Google Shape;276;gade0aed2ca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ade0aed2ca_0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0" name="Google Shape;290;gade0aed2ca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ade0aed2ca_0_2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4" name="Google Shape;304;gade0aed2ca_0_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/>
              <a:t>단점 발견!!! Q&amp;A 비밀글 표시가 없는듯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aefae1ec96_6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0" name="Google Shape;320;gaefae1ec96_6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/>
              <a:t>이거 기능 보여줄때 캡쳐 사진 같은거 안올려도 상관 없겠지?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/>
              <a:t>생각해보니 사진이 있어야겠는데용… 이렇게 정리하지 말걸..ㅎ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/>
              <a:t>아니 대략적으로 이렇게 설명하면 다음장에 사진으로 보여주면 될거 같은데 -넵 ㅇㅋㅇㅋ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ade0aed2ca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7" name="Google Shape;337;gade0aed2ca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ade0aed2ca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2" name="Google Shape;352;gade0aed2ca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/>
              <a:t>이거 기능 보여줄때 캡쳐 사진 같은거 안올려도 상관 없겠지?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/>
              <a:t>생각해보니 사진이 있어야겠는데용… 이렇게 정리하지 말걸..ㅎ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/>
              <a:t>아니 대략적으로 이렇게 설명하면 다음장에 사진으로 보여주면 될거 같은데 -넵 ㅇㅋㅇㅋ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ade0aed2ca_0_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6" name="Google Shape;366;gade0aed2ca_0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aefae1f007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8" name="Google Shape;378;gaefae1f007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3" name="Google Shape;14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/>
              <a:t>분홍 : 소윤언니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/>
              <a:t>익명의오리=혜지=하늘색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/>
              <a:t>주황 : 익명의 돌고래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/>
              <a:t>그냥 안쓰는건 과감하게 지워버려야겠네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/>
              <a:t>홈페이지 구현 좀 되면 사진이랑 이런건 수정하고…..뭐지금은대충 틀만잡아도되지않을가용? 넹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/>
              <a:t>아이거 폰트는 여기서 못 바꾸는건가…? - 폰트 여기서 바꿀수있는데 한정되어있어요ㅠ.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/>
              <a:t>아니면냅둿다가 심심해보이면 하나씩 넣으면 될듯해요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ade0aed2ca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1" name="Google Shape;431;gade0aed2ca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ade0aed2ca_0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0" name="Google Shape;440;gade0aed2ca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ade0aed2ca_0_2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1" name="Google Shape;451;gade0aed2ca_0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1" name="Google Shape;461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af27e236e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7" name="Google Shape;467;gaf27e236e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a5c311beb8_2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5" name="Google Shape;475;ga5c311beb8_2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/>
              <a:t>뒤에 그래프? 차트 빼도 되지 않아요? 뺄게요?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a5c311beb8_2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3" name="Google Shape;483;ga5c311beb8_2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/>
              <a:t>뒤에 그래프? 차트 빼도 되지 않아요? 뺄게요?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1" name="Google Shape;491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/>
              <a:t>이거 쿨하네...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0" name="Google Shape;160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/>
              <a:t>프로젝트 배경 / 현재 시장 상황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6" name="Google Shape;166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6" name="Google Shape;176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/>
              <a:t>이거 장단점 발표할때 쓰면 좋을거같습니다! 오 못쓰겠는뒈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200">
                <a:solidFill>
                  <a:srgbClr val="333333"/>
                </a:solidFill>
                <a:latin typeface="Dotumche"/>
                <a:ea typeface="Dotumche"/>
                <a:cs typeface="Dotumche"/>
                <a:sym typeface="Dotumche"/>
              </a:rPr>
              <a:t>에어비앤비, 파티룸을 창업하는 사람들의 공통점이 무엇인가?</a:t>
            </a:r>
            <a:endParaRPr>
              <a:solidFill>
                <a:srgbClr val="333333"/>
              </a:solidFill>
            </a:endParaRPr>
          </a:p>
          <a:p>
            <a:pPr indent="0" lvl="0" marL="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200">
                <a:solidFill>
                  <a:srgbClr val="333333"/>
                </a:solidFill>
                <a:latin typeface="Dotumche"/>
                <a:ea typeface="Dotumche"/>
                <a:cs typeface="Dotumche"/>
                <a:sym typeface="Dotumche"/>
              </a:rPr>
              <a:t>바로 낮은 투자금 + 높은 수익률이다. 투자금이 낮다는 거는 Risk가 적다는 것이다.(낮은 투자금 = 낮은 리스크)</a:t>
            </a:r>
            <a:endParaRPr sz="1200">
              <a:solidFill>
                <a:srgbClr val="333333"/>
              </a:solidFill>
              <a:latin typeface="Dotumche"/>
              <a:ea typeface="Dotumche"/>
              <a:cs typeface="Dotumche"/>
              <a:sym typeface="Dotumche"/>
            </a:endParaRPr>
          </a:p>
          <a:p>
            <a:pPr indent="0" lvl="0" marL="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 sz="1200">
                <a:solidFill>
                  <a:srgbClr val="333333"/>
                </a:solidFill>
                <a:latin typeface="Dotumche"/>
                <a:ea typeface="Dotumche"/>
                <a:cs typeface="Dotumche"/>
                <a:sym typeface="Dotumche"/>
              </a:rPr>
              <a:t>근데 코로나 19로 인해 에어비앤비는 심하게 얘기하면 작살(?)이 났다. 코로나로 인해 외국인 관광객이 현저히 줄어 현재 에어이비앤비 폐업 하는 곳들이 늘어나고 있고, 앞으로도 많이 늘어날 것이다. </a:t>
            </a:r>
            <a:endParaRPr sz="1200">
              <a:solidFill>
                <a:srgbClr val="333333"/>
              </a:solidFill>
              <a:latin typeface="Dotumche"/>
              <a:ea typeface="Dotumche"/>
              <a:cs typeface="Dotumche"/>
              <a:sym typeface="Dotumche"/>
            </a:endParaRPr>
          </a:p>
          <a:p>
            <a:pPr indent="0" lvl="0" marL="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200">
                <a:solidFill>
                  <a:srgbClr val="333333"/>
                </a:solidFill>
                <a:latin typeface="Dotumche"/>
                <a:ea typeface="Dotumche"/>
                <a:cs typeface="Dotumche"/>
                <a:sym typeface="Dotumche"/>
              </a:rPr>
              <a:t>그럼 파티룸은 어떤가? 파티룸은 주로 내국인(외국인도 가능하지만)이 이용한다. 프라이빗한 공간을 선호하는 파티룸의 특성상 파티룸은 코로나 19에 큰 영향을 받지 않았다</a:t>
            </a:r>
            <a:endParaRPr sz="1200">
              <a:solidFill>
                <a:srgbClr val="333333"/>
              </a:solidFill>
              <a:latin typeface="Dotumche"/>
              <a:ea typeface="Dotumche"/>
              <a:cs typeface="Dotumche"/>
              <a:sym typeface="Dotumch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1" name="Google Shape;191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s" sz="1000">
                <a:solidFill>
                  <a:srgbClr val="434343"/>
                </a:solidFill>
                <a:latin typeface="Gothic A1"/>
                <a:ea typeface="Gothic A1"/>
                <a:cs typeface="Gothic A1"/>
                <a:sym typeface="Gothic A1"/>
              </a:rPr>
              <a:t>전제조건(목표)&amp; 장점과 기대효과</a:t>
            </a:r>
            <a:endParaRPr sz="1000">
              <a:solidFill>
                <a:srgbClr val="434343"/>
              </a:solidFill>
              <a:latin typeface="Gothic A1"/>
              <a:ea typeface="Gothic A1"/>
              <a:cs typeface="Gothic A1"/>
              <a:sym typeface="Gothic A1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t/>
            </a:r>
            <a:endParaRPr sz="1000">
              <a:solidFill>
                <a:srgbClr val="434343"/>
              </a:solidFill>
              <a:latin typeface="Gothic A1"/>
              <a:ea typeface="Gothic A1"/>
              <a:cs typeface="Gothic A1"/>
              <a:sym typeface="Gothic A1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7" name="Google Shape;197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7" name="Google Shape;207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5" name="Google Shape;215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/>
              <a:t>참고 사이트 / 기본적인 기능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pening slide">
  <p:cSld name="CUSTOM_7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51"/>
          <p:cNvSpPr txBox="1"/>
          <p:nvPr>
            <p:ph type="ctrTitle"/>
          </p:nvPr>
        </p:nvSpPr>
        <p:spPr>
          <a:xfrm>
            <a:off x="2449550" y="1472625"/>
            <a:ext cx="4245000" cy="17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/>
        </p:txBody>
      </p:sp>
      <p:sp>
        <p:nvSpPr>
          <p:cNvPr id="10" name="Google Shape;10;p51"/>
          <p:cNvSpPr txBox="1"/>
          <p:nvPr>
            <p:ph idx="1" type="subTitle"/>
          </p:nvPr>
        </p:nvSpPr>
        <p:spPr>
          <a:xfrm>
            <a:off x="2070875" y="2901600"/>
            <a:ext cx="5002200" cy="71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200"/>
              <a:buNone/>
              <a:defRPr>
                <a:solidFill>
                  <a:srgbClr val="CCCCCC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 design 2">
  <p:cSld name="CUSTOM_18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60"/>
          <p:cNvSpPr/>
          <p:nvPr/>
        </p:nvSpPr>
        <p:spPr>
          <a:xfrm>
            <a:off x="2522400" y="753125"/>
            <a:ext cx="4099200" cy="3583200"/>
          </a:xfrm>
          <a:prstGeom prst="rect">
            <a:avLst/>
          </a:prstGeom>
          <a:noFill/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B7B7B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60"/>
          <p:cNvSpPr txBox="1"/>
          <p:nvPr>
            <p:ph type="ctrTitle"/>
          </p:nvPr>
        </p:nvSpPr>
        <p:spPr>
          <a:xfrm flipH="1">
            <a:off x="2730125" y="2243225"/>
            <a:ext cx="2755800" cy="1921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600"/>
              <a:buNone/>
              <a:defRPr sz="3600">
                <a:solidFill>
                  <a:srgbClr val="B7B7B7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9pPr>
          </a:lstStyle>
          <a:p/>
        </p:txBody>
      </p:sp>
      <p:sp>
        <p:nvSpPr>
          <p:cNvPr id="72" name="Google Shape;72;p60"/>
          <p:cNvSpPr txBox="1"/>
          <p:nvPr>
            <p:ph idx="2" type="title"/>
          </p:nvPr>
        </p:nvSpPr>
        <p:spPr>
          <a:xfrm flipH="1">
            <a:off x="3514050" y="2419325"/>
            <a:ext cx="4488300" cy="162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None/>
              <a:defRPr sz="16000">
                <a:solidFill>
                  <a:srgbClr val="B7B7B7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0"/>
              <a:buFont typeface="Fira Sans Extra Condensed Medium"/>
              <a:buNone/>
              <a:defRPr sz="14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0"/>
              <a:buFont typeface="Fira Sans Extra Condensed Medium"/>
              <a:buNone/>
              <a:defRPr sz="14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0"/>
              <a:buFont typeface="Fira Sans Extra Condensed Medium"/>
              <a:buNone/>
              <a:defRPr sz="14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0"/>
              <a:buFont typeface="Fira Sans Extra Condensed Medium"/>
              <a:buNone/>
              <a:defRPr sz="14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0"/>
              <a:buFont typeface="Fira Sans Extra Condensed Medium"/>
              <a:buNone/>
              <a:defRPr sz="14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0"/>
              <a:buFont typeface="Fira Sans Extra Condensed Medium"/>
              <a:buNone/>
              <a:defRPr sz="14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0"/>
              <a:buFont typeface="Fira Sans Extra Condensed Medium"/>
              <a:buNone/>
              <a:defRPr sz="14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0"/>
              <a:buFont typeface="Fira Sans Extra Condensed Medium"/>
              <a:buNone/>
              <a:defRPr sz="14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USTOM_6_1_1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61"/>
          <p:cNvSpPr txBox="1"/>
          <p:nvPr>
            <p:ph type="ctrTitle"/>
          </p:nvPr>
        </p:nvSpPr>
        <p:spPr>
          <a:xfrm>
            <a:off x="723600" y="470625"/>
            <a:ext cx="14976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 design 3">
  <p:cSld name="CUSTOM_20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62"/>
          <p:cNvSpPr txBox="1"/>
          <p:nvPr>
            <p:ph type="ctrTitle"/>
          </p:nvPr>
        </p:nvSpPr>
        <p:spPr>
          <a:xfrm flipH="1">
            <a:off x="4101725" y="2243225"/>
            <a:ext cx="2755800" cy="1921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3600"/>
              <a:buNone/>
              <a:defRPr sz="3600">
                <a:solidFill>
                  <a:srgbClr val="CCCCCC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9pPr>
          </a:lstStyle>
          <a:p/>
        </p:txBody>
      </p:sp>
      <p:sp>
        <p:nvSpPr>
          <p:cNvPr id="77" name="Google Shape;77;p62"/>
          <p:cNvSpPr txBox="1"/>
          <p:nvPr>
            <p:ph idx="2" type="title"/>
          </p:nvPr>
        </p:nvSpPr>
        <p:spPr>
          <a:xfrm flipH="1">
            <a:off x="-517450" y="2419325"/>
            <a:ext cx="4488300" cy="162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0"/>
              <a:buNone/>
              <a:defRPr sz="16000">
                <a:solidFill>
                  <a:srgbClr val="CCCCCC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78" name="Google Shape;78;p62"/>
          <p:cNvSpPr/>
          <p:nvPr/>
        </p:nvSpPr>
        <p:spPr>
          <a:xfrm>
            <a:off x="2609300" y="753125"/>
            <a:ext cx="4099200" cy="3583200"/>
          </a:xfrm>
          <a:prstGeom prst="rect">
            <a:avLst/>
          </a:prstGeom>
          <a:noFill/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CCCCCC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columns 2">
  <p:cSld name="CUSTOM_6_1_1_1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63"/>
          <p:cNvSpPr txBox="1"/>
          <p:nvPr>
            <p:ph type="ctrTitle"/>
          </p:nvPr>
        </p:nvSpPr>
        <p:spPr>
          <a:xfrm>
            <a:off x="2120944" y="1395950"/>
            <a:ext cx="24294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81" name="Google Shape;81;p63"/>
          <p:cNvSpPr txBox="1"/>
          <p:nvPr>
            <p:ph idx="1" type="subTitle"/>
          </p:nvPr>
        </p:nvSpPr>
        <p:spPr>
          <a:xfrm>
            <a:off x="2120944" y="1857424"/>
            <a:ext cx="1826400" cy="3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2" name="Google Shape;82;p63"/>
          <p:cNvSpPr txBox="1"/>
          <p:nvPr>
            <p:ph idx="2" type="ctrTitle"/>
          </p:nvPr>
        </p:nvSpPr>
        <p:spPr>
          <a:xfrm>
            <a:off x="4593656" y="1392550"/>
            <a:ext cx="24294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83" name="Google Shape;83;p63"/>
          <p:cNvSpPr txBox="1"/>
          <p:nvPr>
            <p:ph idx="3" type="subTitle"/>
          </p:nvPr>
        </p:nvSpPr>
        <p:spPr>
          <a:xfrm>
            <a:off x="5196656" y="1854021"/>
            <a:ext cx="1826400" cy="3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4" name="Google Shape;84;p63"/>
          <p:cNvSpPr txBox="1"/>
          <p:nvPr>
            <p:ph idx="4" type="ctrTitle"/>
          </p:nvPr>
        </p:nvSpPr>
        <p:spPr>
          <a:xfrm>
            <a:off x="2120944" y="2921676"/>
            <a:ext cx="24294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85" name="Google Shape;85;p63"/>
          <p:cNvSpPr txBox="1"/>
          <p:nvPr>
            <p:ph idx="5" type="subTitle"/>
          </p:nvPr>
        </p:nvSpPr>
        <p:spPr>
          <a:xfrm>
            <a:off x="2120944" y="3383150"/>
            <a:ext cx="1826400" cy="3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6" name="Google Shape;86;p63"/>
          <p:cNvSpPr txBox="1"/>
          <p:nvPr>
            <p:ph idx="6" type="ctrTitle"/>
          </p:nvPr>
        </p:nvSpPr>
        <p:spPr>
          <a:xfrm>
            <a:off x="4593656" y="2918279"/>
            <a:ext cx="24294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87" name="Google Shape;87;p63"/>
          <p:cNvSpPr txBox="1"/>
          <p:nvPr>
            <p:ph idx="7" type="subTitle"/>
          </p:nvPr>
        </p:nvSpPr>
        <p:spPr>
          <a:xfrm>
            <a:off x="5196656" y="3379749"/>
            <a:ext cx="1826400" cy="3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63"/>
          <p:cNvSpPr txBox="1"/>
          <p:nvPr>
            <p:ph idx="8" type="ctrTitle"/>
          </p:nvPr>
        </p:nvSpPr>
        <p:spPr>
          <a:xfrm>
            <a:off x="723600" y="470625"/>
            <a:ext cx="14976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 1">
  <p:cSld name="CUSTOM_2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64"/>
          <p:cNvSpPr txBox="1"/>
          <p:nvPr>
            <p:ph idx="1" type="subTitle"/>
          </p:nvPr>
        </p:nvSpPr>
        <p:spPr>
          <a:xfrm>
            <a:off x="865200" y="3035650"/>
            <a:ext cx="1818000" cy="11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91" name="Google Shape;91;p64"/>
          <p:cNvSpPr txBox="1"/>
          <p:nvPr>
            <p:ph idx="2" type="subTitle"/>
          </p:nvPr>
        </p:nvSpPr>
        <p:spPr>
          <a:xfrm>
            <a:off x="3663000" y="3035650"/>
            <a:ext cx="1818000" cy="11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92" name="Google Shape;92;p64"/>
          <p:cNvSpPr txBox="1"/>
          <p:nvPr>
            <p:ph type="ctrTitle"/>
          </p:nvPr>
        </p:nvSpPr>
        <p:spPr>
          <a:xfrm>
            <a:off x="464600" y="2727050"/>
            <a:ext cx="26193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93" name="Google Shape;93;p64"/>
          <p:cNvSpPr txBox="1"/>
          <p:nvPr>
            <p:ph idx="3" type="ctrTitle"/>
          </p:nvPr>
        </p:nvSpPr>
        <p:spPr>
          <a:xfrm>
            <a:off x="3262350" y="2727050"/>
            <a:ext cx="26193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94" name="Google Shape;94;p64"/>
          <p:cNvSpPr txBox="1"/>
          <p:nvPr>
            <p:ph idx="4" type="subTitle"/>
          </p:nvPr>
        </p:nvSpPr>
        <p:spPr>
          <a:xfrm>
            <a:off x="6460750" y="3035650"/>
            <a:ext cx="1818000" cy="11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95" name="Google Shape;95;p64"/>
          <p:cNvSpPr txBox="1"/>
          <p:nvPr>
            <p:ph idx="5" type="ctrTitle"/>
          </p:nvPr>
        </p:nvSpPr>
        <p:spPr>
          <a:xfrm>
            <a:off x="6060100" y="2727050"/>
            <a:ext cx="26193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96" name="Google Shape;96;p64"/>
          <p:cNvSpPr txBox="1"/>
          <p:nvPr>
            <p:ph idx="6" type="ctrTitle"/>
          </p:nvPr>
        </p:nvSpPr>
        <p:spPr>
          <a:xfrm>
            <a:off x="723600" y="470625"/>
            <a:ext cx="20781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 design 4">
  <p:cSld name="CUSTOM_22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65"/>
          <p:cNvSpPr/>
          <p:nvPr/>
        </p:nvSpPr>
        <p:spPr>
          <a:xfrm>
            <a:off x="2522400" y="753125"/>
            <a:ext cx="4099200" cy="3583200"/>
          </a:xfrm>
          <a:prstGeom prst="rect">
            <a:avLst/>
          </a:prstGeom>
          <a:noFill/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CCCCC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65"/>
          <p:cNvSpPr txBox="1"/>
          <p:nvPr>
            <p:ph type="ctrTitle"/>
          </p:nvPr>
        </p:nvSpPr>
        <p:spPr>
          <a:xfrm flipH="1">
            <a:off x="2609225" y="2243225"/>
            <a:ext cx="2876700" cy="1921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3600"/>
              <a:buNone/>
              <a:defRPr sz="3600">
                <a:solidFill>
                  <a:srgbClr val="CCCCCC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9pPr>
          </a:lstStyle>
          <a:p/>
        </p:txBody>
      </p:sp>
      <p:sp>
        <p:nvSpPr>
          <p:cNvPr id="100" name="Google Shape;100;p65"/>
          <p:cNvSpPr txBox="1"/>
          <p:nvPr>
            <p:ph idx="2" type="title"/>
          </p:nvPr>
        </p:nvSpPr>
        <p:spPr>
          <a:xfrm flipH="1">
            <a:off x="3514050" y="2419325"/>
            <a:ext cx="4488300" cy="162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0"/>
              <a:buNone/>
              <a:defRPr sz="16000">
                <a:solidFill>
                  <a:srgbClr val="CCCCCC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 design 5">
  <p:cSld name="CUSTOM_23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66"/>
          <p:cNvSpPr txBox="1"/>
          <p:nvPr>
            <p:ph type="ctrTitle"/>
          </p:nvPr>
        </p:nvSpPr>
        <p:spPr>
          <a:xfrm flipH="1">
            <a:off x="4101725" y="2243225"/>
            <a:ext cx="2755800" cy="1921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3600"/>
              <a:buNone/>
              <a:defRPr sz="3600">
                <a:solidFill>
                  <a:srgbClr val="CCCCCC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9pPr>
          </a:lstStyle>
          <a:p/>
        </p:txBody>
      </p:sp>
      <p:sp>
        <p:nvSpPr>
          <p:cNvPr id="103" name="Google Shape;103;p66"/>
          <p:cNvSpPr txBox="1"/>
          <p:nvPr>
            <p:ph idx="2" type="title"/>
          </p:nvPr>
        </p:nvSpPr>
        <p:spPr>
          <a:xfrm flipH="1">
            <a:off x="-517450" y="2419325"/>
            <a:ext cx="4488300" cy="162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0"/>
              <a:buNone/>
              <a:defRPr sz="16000">
                <a:solidFill>
                  <a:srgbClr val="CCCCCC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104" name="Google Shape;104;p66"/>
          <p:cNvSpPr/>
          <p:nvPr/>
        </p:nvSpPr>
        <p:spPr>
          <a:xfrm>
            <a:off x="2609300" y="753125"/>
            <a:ext cx="4099200" cy="3583200"/>
          </a:xfrm>
          <a:prstGeom prst="rect">
            <a:avLst/>
          </a:prstGeom>
          <a:noFill/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CCCCCC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 design 6">
  <p:cSld name="CUSTOM_24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67"/>
          <p:cNvSpPr/>
          <p:nvPr/>
        </p:nvSpPr>
        <p:spPr>
          <a:xfrm>
            <a:off x="2522400" y="753125"/>
            <a:ext cx="4099200" cy="3583200"/>
          </a:xfrm>
          <a:prstGeom prst="rect">
            <a:avLst/>
          </a:prstGeom>
          <a:noFill/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D9D9D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67"/>
          <p:cNvSpPr txBox="1"/>
          <p:nvPr>
            <p:ph type="ctrTitle"/>
          </p:nvPr>
        </p:nvSpPr>
        <p:spPr>
          <a:xfrm flipH="1">
            <a:off x="2609225" y="2243225"/>
            <a:ext cx="2876700" cy="1921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600"/>
              <a:buNone/>
              <a:defRPr sz="3600">
                <a:solidFill>
                  <a:srgbClr val="D9D9D9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6500"/>
              <a:buNone/>
              <a:defRPr sz="6500">
                <a:solidFill>
                  <a:srgbClr val="D9D9D9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6500"/>
              <a:buNone/>
              <a:defRPr sz="6500">
                <a:solidFill>
                  <a:srgbClr val="D9D9D9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6500"/>
              <a:buNone/>
              <a:defRPr sz="6500">
                <a:solidFill>
                  <a:srgbClr val="D9D9D9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6500"/>
              <a:buNone/>
              <a:defRPr sz="6500">
                <a:solidFill>
                  <a:srgbClr val="D9D9D9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6500"/>
              <a:buNone/>
              <a:defRPr sz="6500">
                <a:solidFill>
                  <a:srgbClr val="D9D9D9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6500"/>
              <a:buNone/>
              <a:defRPr sz="6500">
                <a:solidFill>
                  <a:srgbClr val="D9D9D9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6500"/>
              <a:buNone/>
              <a:defRPr sz="6500">
                <a:solidFill>
                  <a:srgbClr val="D9D9D9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6500"/>
              <a:buNone/>
              <a:defRPr sz="65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108" name="Google Shape;108;p67"/>
          <p:cNvSpPr txBox="1"/>
          <p:nvPr>
            <p:ph idx="2" type="title"/>
          </p:nvPr>
        </p:nvSpPr>
        <p:spPr>
          <a:xfrm flipH="1">
            <a:off x="3514050" y="2419325"/>
            <a:ext cx="4488300" cy="162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6000"/>
              <a:buNone/>
              <a:defRPr sz="16000">
                <a:solidFill>
                  <a:srgbClr val="D9D9D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0"/>
              <a:buFont typeface="Fira Sans Extra Condensed Medium"/>
              <a:buNone/>
              <a:defRPr sz="14000">
                <a:solidFill>
                  <a:srgbClr val="D9D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0"/>
              <a:buFont typeface="Fira Sans Extra Condensed Medium"/>
              <a:buNone/>
              <a:defRPr sz="14000">
                <a:solidFill>
                  <a:srgbClr val="D9D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0"/>
              <a:buFont typeface="Fira Sans Extra Condensed Medium"/>
              <a:buNone/>
              <a:defRPr sz="14000">
                <a:solidFill>
                  <a:srgbClr val="D9D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0"/>
              <a:buFont typeface="Fira Sans Extra Condensed Medium"/>
              <a:buNone/>
              <a:defRPr sz="14000">
                <a:solidFill>
                  <a:srgbClr val="D9D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0"/>
              <a:buFont typeface="Fira Sans Extra Condensed Medium"/>
              <a:buNone/>
              <a:defRPr sz="14000">
                <a:solidFill>
                  <a:srgbClr val="D9D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0"/>
              <a:buFont typeface="Fira Sans Extra Condensed Medium"/>
              <a:buNone/>
              <a:defRPr sz="14000">
                <a:solidFill>
                  <a:srgbClr val="D9D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0"/>
              <a:buFont typeface="Fira Sans Extra Condensed Medium"/>
              <a:buNone/>
              <a:defRPr sz="14000">
                <a:solidFill>
                  <a:srgbClr val="D9D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0"/>
              <a:buFont typeface="Fira Sans Extra Condensed Medium"/>
              <a:buNone/>
              <a:defRPr sz="14000">
                <a:solidFill>
                  <a:srgbClr val="D9D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 2">
  <p:cSld name="CUSTOM_11_1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68"/>
          <p:cNvSpPr txBox="1"/>
          <p:nvPr>
            <p:ph type="ctrTitle"/>
          </p:nvPr>
        </p:nvSpPr>
        <p:spPr>
          <a:xfrm>
            <a:off x="1263150" y="1910650"/>
            <a:ext cx="13386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1" name="Google Shape;111;p68"/>
          <p:cNvSpPr txBox="1"/>
          <p:nvPr>
            <p:ph idx="1" type="subTitle"/>
          </p:nvPr>
        </p:nvSpPr>
        <p:spPr>
          <a:xfrm>
            <a:off x="1310100" y="2426522"/>
            <a:ext cx="1244400" cy="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12" name="Google Shape;112;p68"/>
          <p:cNvSpPr txBox="1"/>
          <p:nvPr>
            <p:ph idx="2" type="ctrTitle"/>
          </p:nvPr>
        </p:nvSpPr>
        <p:spPr>
          <a:xfrm>
            <a:off x="3902700" y="1910650"/>
            <a:ext cx="13386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3" name="Google Shape;113;p68"/>
          <p:cNvSpPr txBox="1"/>
          <p:nvPr>
            <p:ph idx="3" type="subTitle"/>
          </p:nvPr>
        </p:nvSpPr>
        <p:spPr>
          <a:xfrm>
            <a:off x="3949650" y="2426522"/>
            <a:ext cx="1244400" cy="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14" name="Google Shape;114;p68"/>
          <p:cNvSpPr txBox="1"/>
          <p:nvPr>
            <p:ph idx="4" type="ctrTitle"/>
          </p:nvPr>
        </p:nvSpPr>
        <p:spPr>
          <a:xfrm>
            <a:off x="6589500" y="1910650"/>
            <a:ext cx="13386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5" name="Google Shape;115;p68"/>
          <p:cNvSpPr txBox="1"/>
          <p:nvPr>
            <p:ph idx="5" type="subTitle"/>
          </p:nvPr>
        </p:nvSpPr>
        <p:spPr>
          <a:xfrm>
            <a:off x="6636450" y="2426522"/>
            <a:ext cx="1244400" cy="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16" name="Google Shape;116;p68"/>
          <p:cNvSpPr txBox="1"/>
          <p:nvPr>
            <p:ph idx="6" type="title"/>
          </p:nvPr>
        </p:nvSpPr>
        <p:spPr>
          <a:xfrm>
            <a:off x="1422605" y="3223975"/>
            <a:ext cx="10194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117" name="Google Shape;117;p68"/>
          <p:cNvSpPr txBox="1"/>
          <p:nvPr>
            <p:ph idx="7" type="title"/>
          </p:nvPr>
        </p:nvSpPr>
        <p:spPr>
          <a:xfrm>
            <a:off x="4038680" y="3223975"/>
            <a:ext cx="10194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118" name="Google Shape;118;p68"/>
          <p:cNvSpPr txBox="1"/>
          <p:nvPr>
            <p:ph idx="8" type="title"/>
          </p:nvPr>
        </p:nvSpPr>
        <p:spPr>
          <a:xfrm>
            <a:off x="6749255" y="3223975"/>
            <a:ext cx="10194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119" name="Google Shape;119;p68"/>
          <p:cNvSpPr txBox="1"/>
          <p:nvPr>
            <p:ph idx="9" type="ctrTitle"/>
          </p:nvPr>
        </p:nvSpPr>
        <p:spPr>
          <a:xfrm>
            <a:off x="723600" y="470625"/>
            <a:ext cx="20781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11_1_2_1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69"/>
          <p:cNvSpPr txBox="1"/>
          <p:nvPr>
            <p:ph type="title"/>
          </p:nvPr>
        </p:nvSpPr>
        <p:spPr>
          <a:xfrm>
            <a:off x="1676549" y="2123400"/>
            <a:ext cx="2847000" cy="89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9pPr>
          </a:lstStyle>
          <a:p/>
        </p:txBody>
      </p:sp>
      <p:sp>
        <p:nvSpPr>
          <p:cNvPr id="122" name="Google Shape;122;p69"/>
          <p:cNvSpPr txBox="1"/>
          <p:nvPr>
            <p:ph idx="1" type="subTitle"/>
          </p:nvPr>
        </p:nvSpPr>
        <p:spPr>
          <a:xfrm flipH="1">
            <a:off x="5020872" y="1986750"/>
            <a:ext cx="2631000" cy="11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12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52"/>
          <p:cNvSpPr/>
          <p:nvPr/>
        </p:nvSpPr>
        <p:spPr>
          <a:xfrm>
            <a:off x="1578888" y="1536078"/>
            <a:ext cx="7618500" cy="4869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3;p52"/>
          <p:cNvSpPr txBox="1"/>
          <p:nvPr>
            <p:ph type="ctrTitle"/>
          </p:nvPr>
        </p:nvSpPr>
        <p:spPr>
          <a:xfrm>
            <a:off x="2869492" y="2202425"/>
            <a:ext cx="11700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4" name="Google Shape;14;p52"/>
          <p:cNvSpPr txBox="1"/>
          <p:nvPr>
            <p:ph idx="1" type="subTitle"/>
          </p:nvPr>
        </p:nvSpPr>
        <p:spPr>
          <a:xfrm>
            <a:off x="2133184" y="2617473"/>
            <a:ext cx="19065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5" name="Google Shape;15;p52"/>
          <p:cNvSpPr txBox="1"/>
          <p:nvPr>
            <p:ph idx="2" type="title"/>
          </p:nvPr>
        </p:nvSpPr>
        <p:spPr>
          <a:xfrm>
            <a:off x="2285884" y="1624335"/>
            <a:ext cx="1753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16" name="Google Shape;16;p52"/>
          <p:cNvSpPr txBox="1"/>
          <p:nvPr>
            <p:ph idx="3" type="ctrTitle"/>
          </p:nvPr>
        </p:nvSpPr>
        <p:spPr>
          <a:xfrm>
            <a:off x="3965788" y="2199025"/>
            <a:ext cx="2251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7" name="Google Shape;17;p52"/>
          <p:cNvSpPr txBox="1"/>
          <p:nvPr>
            <p:ph idx="4" type="subTitle"/>
          </p:nvPr>
        </p:nvSpPr>
        <p:spPr>
          <a:xfrm>
            <a:off x="4240888" y="2612183"/>
            <a:ext cx="19767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8" name="Google Shape;18;p52"/>
          <p:cNvSpPr txBox="1"/>
          <p:nvPr>
            <p:ph idx="5" type="title"/>
          </p:nvPr>
        </p:nvSpPr>
        <p:spPr>
          <a:xfrm>
            <a:off x="4483545" y="1620937"/>
            <a:ext cx="1753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19" name="Google Shape;19;p52"/>
          <p:cNvSpPr txBox="1"/>
          <p:nvPr>
            <p:ph idx="6" type="ctrTitle"/>
          </p:nvPr>
        </p:nvSpPr>
        <p:spPr>
          <a:xfrm>
            <a:off x="6974340" y="2199050"/>
            <a:ext cx="1444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0" name="Google Shape;20;p52"/>
          <p:cNvSpPr txBox="1"/>
          <p:nvPr>
            <p:ph idx="7" type="subTitle"/>
          </p:nvPr>
        </p:nvSpPr>
        <p:spPr>
          <a:xfrm>
            <a:off x="6512506" y="2612198"/>
            <a:ext cx="19065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1" name="Google Shape;21;p52"/>
          <p:cNvSpPr txBox="1"/>
          <p:nvPr>
            <p:ph idx="8" type="title"/>
          </p:nvPr>
        </p:nvSpPr>
        <p:spPr>
          <a:xfrm>
            <a:off x="6665206" y="1620947"/>
            <a:ext cx="1753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22" name="Google Shape;22;p52"/>
          <p:cNvSpPr txBox="1"/>
          <p:nvPr>
            <p:ph idx="9" type="ctrTitle"/>
          </p:nvPr>
        </p:nvSpPr>
        <p:spPr>
          <a:xfrm>
            <a:off x="725626" y="3784901"/>
            <a:ext cx="11700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3" name="Google Shape;23;p52"/>
          <p:cNvSpPr txBox="1"/>
          <p:nvPr>
            <p:ph idx="13" type="subTitle"/>
          </p:nvPr>
        </p:nvSpPr>
        <p:spPr>
          <a:xfrm>
            <a:off x="725625" y="4199959"/>
            <a:ext cx="19065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4" name="Google Shape;24;p52"/>
          <p:cNvSpPr txBox="1"/>
          <p:nvPr>
            <p:ph idx="14" type="title"/>
          </p:nvPr>
        </p:nvSpPr>
        <p:spPr>
          <a:xfrm>
            <a:off x="725637" y="3219993"/>
            <a:ext cx="1753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25" name="Google Shape;25;p52"/>
          <p:cNvSpPr txBox="1"/>
          <p:nvPr>
            <p:ph idx="15" type="ctrTitle"/>
          </p:nvPr>
        </p:nvSpPr>
        <p:spPr>
          <a:xfrm>
            <a:off x="2870600" y="3781501"/>
            <a:ext cx="11286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6" name="Google Shape;26;p52"/>
          <p:cNvSpPr txBox="1"/>
          <p:nvPr>
            <p:ph idx="16" type="subTitle"/>
          </p:nvPr>
        </p:nvSpPr>
        <p:spPr>
          <a:xfrm>
            <a:off x="2870596" y="4194668"/>
            <a:ext cx="19767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7" name="Google Shape;27;p52"/>
          <p:cNvSpPr txBox="1"/>
          <p:nvPr>
            <p:ph idx="17" type="title"/>
          </p:nvPr>
        </p:nvSpPr>
        <p:spPr>
          <a:xfrm>
            <a:off x="2870612" y="3216594"/>
            <a:ext cx="1753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28" name="Google Shape;28;p52"/>
          <p:cNvSpPr txBox="1"/>
          <p:nvPr>
            <p:ph idx="18" type="ctrTitle"/>
          </p:nvPr>
        </p:nvSpPr>
        <p:spPr>
          <a:xfrm>
            <a:off x="5015575" y="3781526"/>
            <a:ext cx="9165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9" name="Google Shape;29;p52"/>
          <p:cNvSpPr txBox="1"/>
          <p:nvPr>
            <p:ph idx="19" type="subTitle"/>
          </p:nvPr>
        </p:nvSpPr>
        <p:spPr>
          <a:xfrm>
            <a:off x="5015575" y="4194684"/>
            <a:ext cx="19065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30" name="Google Shape;30;p52"/>
          <p:cNvSpPr txBox="1"/>
          <p:nvPr>
            <p:ph idx="20" type="title"/>
          </p:nvPr>
        </p:nvSpPr>
        <p:spPr>
          <a:xfrm>
            <a:off x="5015587" y="3216604"/>
            <a:ext cx="1753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31" name="Google Shape;31;p52"/>
          <p:cNvSpPr/>
          <p:nvPr/>
        </p:nvSpPr>
        <p:spPr>
          <a:xfrm>
            <a:off x="737900" y="547725"/>
            <a:ext cx="749700" cy="4869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52"/>
          <p:cNvSpPr txBox="1"/>
          <p:nvPr>
            <p:ph idx="21" type="ctrTitle"/>
          </p:nvPr>
        </p:nvSpPr>
        <p:spPr>
          <a:xfrm>
            <a:off x="723600" y="470622"/>
            <a:ext cx="17538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3" name="Google Shape;33;p52"/>
          <p:cNvSpPr/>
          <p:nvPr/>
        </p:nvSpPr>
        <p:spPr>
          <a:xfrm>
            <a:off x="-99062" y="3110610"/>
            <a:ext cx="7618500" cy="4869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redits">
  <p:cSld name="CUSTOM_25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70"/>
          <p:cNvSpPr txBox="1"/>
          <p:nvPr>
            <p:ph idx="1" type="body"/>
          </p:nvPr>
        </p:nvSpPr>
        <p:spPr>
          <a:xfrm>
            <a:off x="642050" y="2134800"/>
            <a:ext cx="5308200" cy="14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25" name="Google Shape;125;p70"/>
          <p:cNvSpPr txBox="1"/>
          <p:nvPr>
            <p:ph type="ctrTitle"/>
          </p:nvPr>
        </p:nvSpPr>
        <p:spPr>
          <a:xfrm>
            <a:off x="723600" y="470625"/>
            <a:ext cx="20781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esources">
  <p:cSld name="CUSTOM_10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71"/>
          <p:cNvSpPr txBox="1"/>
          <p:nvPr>
            <p:ph idx="1" type="body"/>
          </p:nvPr>
        </p:nvSpPr>
        <p:spPr>
          <a:xfrm>
            <a:off x="642050" y="1830000"/>
            <a:ext cx="5308200" cy="14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28" name="Google Shape;128;p71"/>
          <p:cNvSpPr txBox="1"/>
          <p:nvPr>
            <p:ph idx="2" type="subTitle"/>
          </p:nvPr>
        </p:nvSpPr>
        <p:spPr>
          <a:xfrm>
            <a:off x="723600" y="991050"/>
            <a:ext cx="36558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29" name="Google Shape;129;p71"/>
          <p:cNvSpPr txBox="1"/>
          <p:nvPr>
            <p:ph type="ctrTitle"/>
          </p:nvPr>
        </p:nvSpPr>
        <p:spPr>
          <a:xfrm>
            <a:off x="723600" y="470625"/>
            <a:ext cx="20781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26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>
  <p:cSld name="CUSTOM_27">
    <p:bg>
      <p:bgPr>
        <a:solidFill>
          <a:srgbClr val="FFFFFF"/>
        </a:solid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CUSTOM_13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3"/>
          <p:cNvSpPr txBox="1"/>
          <p:nvPr>
            <p:ph type="title"/>
          </p:nvPr>
        </p:nvSpPr>
        <p:spPr>
          <a:xfrm flipH="1">
            <a:off x="4804872" y="2123400"/>
            <a:ext cx="2847000" cy="89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9pPr>
          </a:lstStyle>
          <a:p/>
        </p:txBody>
      </p:sp>
      <p:sp>
        <p:nvSpPr>
          <p:cNvPr id="36" name="Google Shape;36;p53"/>
          <p:cNvSpPr txBox="1"/>
          <p:nvPr>
            <p:ph idx="1" type="subTitle"/>
          </p:nvPr>
        </p:nvSpPr>
        <p:spPr>
          <a:xfrm>
            <a:off x="2178957" y="2185251"/>
            <a:ext cx="1995900" cy="11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ubtitle">
  <p:cSld name="CUSTOM_14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54"/>
          <p:cNvSpPr txBox="1"/>
          <p:nvPr>
            <p:ph type="ctrTitle"/>
          </p:nvPr>
        </p:nvSpPr>
        <p:spPr>
          <a:xfrm>
            <a:off x="3870900" y="376498"/>
            <a:ext cx="3867300" cy="2054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39" name="Google Shape;39;p54"/>
          <p:cNvSpPr txBox="1"/>
          <p:nvPr>
            <p:ph idx="1" type="subTitle"/>
          </p:nvPr>
        </p:nvSpPr>
        <p:spPr>
          <a:xfrm>
            <a:off x="4754950" y="2314225"/>
            <a:ext cx="2983200" cy="17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 design 1">
  <p:cSld name="CUSTOM_7_2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55"/>
          <p:cNvSpPr txBox="1"/>
          <p:nvPr>
            <p:ph type="ctrTitle"/>
          </p:nvPr>
        </p:nvSpPr>
        <p:spPr>
          <a:xfrm flipH="1">
            <a:off x="4101725" y="2243225"/>
            <a:ext cx="2755800" cy="1921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3600"/>
              <a:buNone/>
              <a:defRPr sz="3600">
                <a:solidFill>
                  <a:srgbClr val="CCCCCC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9pPr>
          </a:lstStyle>
          <a:p/>
        </p:txBody>
      </p:sp>
      <p:sp>
        <p:nvSpPr>
          <p:cNvPr id="42" name="Google Shape;42;p55"/>
          <p:cNvSpPr txBox="1"/>
          <p:nvPr>
            <p:ph idx="2" type="title"/>
          </p:nvPr>
        </p:nvSpPr>
        <p:spPr>
          <a:xfrm flipH="1">
            <a:off x="-746050" y="2419325"/>
            <a:ext cx="4488300" cy="162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0"/>
              <a:buNone/>
              <a:defRPr sz="16000">
                <a:solidFill>
                  <a:srgbClr val="CCCCCC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43" name="Google Shape;43;p55"/>
          <p:cNvSpPr/>
          <p:nvPr/>
        </p:nvSpPr>
        <p:spPr>
          <a:xfrm>
            <a:off x="2522400" y="753125"/>
            <a:ext cx="4099200" cy="3583200"/>
          </a:xfrm>
          <a:prstGeom prst="rect">
            <a:avLst/>
          </a:prstGeom>
          <a:noFill/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CCCCCC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+ subtitle">
  <p:cSld name="CUSTOM_15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56"/>
          <p:cNvSpPr txBox="1"/>
          <p:nvPr>
            <p:ph idx="1" type="subTitle"/>
          </p:nvPr>
        </p:nvSpPr>
        <p:spPr>
          <a:xfrm>
            <a:off x="3531568" y="3311625"/>
            <a:ext cx="4981800" cy="3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000"/>
              <a:buNone/>
              <a:defRPr sz="1000">
                <a:solidFill>
                  <a:srgbClr val="CCCCCC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000"/>
              <a:buNone/>
              <a:defRPr sz="1000">
                <a:solidFill>
                  <a:srgbClr val="CCCCCC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000"/>
              <a:buNone/>
              <a:defRPr sz="1000">
                <a:solidFill>
                  <a:srgbClr val="CCCCCC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000"/>
              <a:buNone/>
              <a:defRPr sz="1000">
                <a:solidFill>
                  <a:srgbClr val="CCCCCC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000"/>
              <a:buNone/>
              <a:defRPr sz="1000">
                <a:solidFill>
                  <a:srgbClr val="CCCCCC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000"/>
              <a:buNone/>
              <a:defRPr sz="1000">
                <a:solidFill>
                  <a:srgbClr val="CCCCCC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000"/>
              <a:buNone/>
              <a:defRPr sz="1000">
                <a:solidFill>
                  <a:srgbClr val="CCCCCC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000"/>
              <a:buNone/>
              <a:defRPr sz="1000">
                <a:solidFill>
                  <a:srgbClr val="CCCCCC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000"/>
              <a:buNone/>
              <a:defRPr sz="1000">
                <a:solidFill>
                  <a:srgbClr val="CCCCCC"/>
                </a:solidFill>
              </a:defRPr>
            </a:lvl9pPr>
          </a:lstStyle>
          <a:p/>
        </p:txBody>
      </p:sp>
      <p:sp>
        <p:nvSpPr>
          <p:cNvPr id="46" name="Google Shape;46;p56"/>
          <p:cNvSpPr txBox="1"/>
          <p:nvPr>
            <p:ph type="ctrTitle"/>
          </p:nvPr>
        </p:nvSpPr>
        <p:spPr>
          <a:xfrm>
            <a:off x="723600" y="470625"/>
            <a:ext cx="14976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s 1">
  <p:cSld name="CUSTOM_16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57"/>
          <p:cNvSpPr txBox="1"/>
          <p:nvPr>
            <p:ph idx="1" type="subTitle"/>
          </p:nvPr>
        </p:nvSpPr>
        <p:spPr>
          <a:xfrm>
            <a:off x="934666" y="2394325"/>
            <a:ext cx="2877300" cy="295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2800"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/>
        </p:txBody>
      </p:sp>
      <p:sp>
        <p:nvSpPr>
          <p:cNvPr id="49" name="Google Shape;49;p57"/>
          <p:cNvSpPr txBox="1"/>
          <p:nvPr>
            <p:ph idx="2" type="subTitle"/>
          </p:nvPr>
        </p:nvSpPr>
        <p:spPr>
          <a:xfrm>
            <a:off x="934666" y="2571750"/>
            <a:ext cx="2877300" cy="2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000">
                <a:solidFill>
                  <a:srgbClr val="B7B7B7"/>
                </a:solidFill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B7B7B7"/>
                </a:solidFill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B7B7B7"/>
                </a:solidFill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B7B7B7"/>
                </a:solidFill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B7B7B7"/>
                </a:solidFill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B7B7B7"/>
                </a:solidFill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B7B7B7"/>
                </a:solidFill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B7B7B7"/>
                </a:solidFill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>
                <a:solidFill>
                  <a:srgbClr val="B7B7B7"/>
                </a:solidFill>
              </a:defRPr>
            </a:lvl9pPr>
          </a:lstStyle>
          <a:p/>
        </p:txBody>
      </p:sp>
      <p:sp>
        <p:nvSpPr>
          <p:cNvPr id="50" name="Google Shape;50;p57"/>
          <p:cNvSpPr txBox="1"/>
          <p:nvPr>
            <p:ph idx="3" type="subTitle"/>
          </p:nvPr>
        </p:nvSpPr>
        <p:spPr>
          <a:xfrm>
            <a:off x="5371290" y="2394325"/>
            <a:ext cx="2877300" cy="295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2800"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/>
        </p:txBody>
      </p:sp>
      <p:sp>
        <p:nvSpPr>
          <p:cNvPr id="51" name="Google Shape;51;p57"/>
          <p:cNvSpPr txBox="1"/>
          <p:nvPr>
            <p:ph idx="4" type="subTitle"/>
          </p:nvPr>
        </p:nvSpPr>
        <p:spPr>
          <a:xfrm>
            <a:off x="5371290" y="2571750"/>
            <a:ext cx="2877300" cy="2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000"/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column 1">
  <p:cSld name="CUSTOM_17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58"/>
          <p:cNvSpPr txBox="1"/>
          <p:nvPr>
            <p:ph type="ctrTitle"/>
          </p:nvPr>
        </p:nvSpPr>
        <p:spPr>
          <a:xfrm>
            <a:off x="4255475" y="425635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54" name="Google Shape;54;p58"/>
          <p:cNvSpPr txBox="1"/>
          <p:nvPr>
            <p:ph idx="1" type="subTitle"/>
          </p:nvPr>
        </p:nvSpPr>
        <p:spPr>
          <a:xfrm>
            <a:off x="4255475" y="961206"/>
            <a:ext cx="1881300" cy="11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55" name="Google Shape;55;p58"/>
          <p:cNvSpPr txBox="1"/>
          <p:nvPr>
            <p:ph idx="2" type="ctrTitle"/>
          </p:nvPr>
        </p:nvSpPr>
        <p:spPr>
          <a:xfrm>
            <a:off x="6084275" y="1847944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56" name="Google Shape;56;p58"/>
          <p:cNvSpPr txBox="1"/>
          <p:nvPr>
            <p:ph idx="3" type="subTitle"/>
          </p:nvPr>
        </p:nvSpPr>
        <p:spPr>
          <a:xfrm>
            <a:off x="6084275" y="2383516"/>
            <a:ext cx="1881300" cy="11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57" name="Google Shape;57;p58"/>
          <p:cNvSpPr txBox="1"/>
          <p:nvPr>
            <p:ph idx="4" type="ctrTitle"/>
          </p:nvPr>
        </p:nvSpPr>
        <p:spPr>
          <a:xfrm>
            <a:off x="723600" y="470625"/>
            <a:ext cx="25932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58" name="Google Shape;58;p58"/>
          <p:cNvSpPr txBox="1"/>
          <p:nvPr>
            <p:ph idx="5" type="ctrTitle"/>
          </p:nvPr>
        </p:nvSpPr>
        <p:spPr>
          <a:xfrm>
            <a:off x="1178425" y="1848588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59" name="Google Shape;59;p58"/>
          <p:cNvSpPr txBox="1"/>
          <p:nvPr>
            <p:ph idx="6" type="subTitle"/>
          </p:nvPr>
        </p:nvSpPr>
        <p:spPr>
          <a:xfrm>
            <a:off x="1217925" y="2384159"/>
            <a:ext cx="1881300" cy="11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60" name="Google Shape;60;p58"/>
          <p:cNvSpPr txBox="1"/>
          <p:nvPr>
            <p:ph idx="7" type="ctrTitle"/>
          </p:nvPr>
        </p:nvSpPr>
        <p:spPr>
          <a:xfrm>
            <a:off x="3007225" y="3270898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61" name="Google Shape;61;p58"/>
          <p:cNvSpPr txBox="1"/>
          <p:nvPr>
            <p:ph idx="8" type="subTitle"/>
          </p:nvPr>
        </p:nvSpPr>
        <p:spPr>
          <a:xfrm>
            <a:off x="3046725" y="3806469"/>
            <a:ext cx="1881300" cy="11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62" name="Google Shape;62;p58"/>
          <p:cNvSpPr/>
          <p:nvPr/>
        </p:nvSpPr>
        <p:spPr>
          <a:xfrm>
            <a:off x="3369388" y="-83450"/>
            <a:ext cx="667500" cy="3019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58"/>
          <p:cNvSpPr/>
          <p:nvPr/>
        </p:nvSpPr>
        <p:spPr>
          <a:xfrm>
            <a:off x="5190088" y="2106525"/>
            <a:ext cx="667500" cy="3113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s 2">
  <p:cSld name="TITLE_ONLY_3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59"/>
          <p:cNvSpPr txBox="1"/>
          <p:nvPr>
            <p:ph type="ctrTitle"/>
          </p:nvPr>
        </p:nvSpPr>
        <p:spPr>
          <a:xfrm>
            <a:off x="-539012" y="2132593"/>
            <a:ext cx="45678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6" name="Google Shape;66;p59"/>
          <p:cNvSpPr txBox="1"/>
          <p:nvPr>
            <p:ph idx="1" type="subTitle"/>
          </p:nvPr>
        </p:nvSpPr>
        <p:spPr>
          <a:xfrm>
            <a:off x="1231588" y="3202043"/>
            <a:ext cx="2797200" cy="11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67" name="Google Shape;67;p59"/>
          <p:cNvSpPr txBox="1"/>
          <p:nvPr>
            <p:ph idx="2" type="subTitle"/>
          </p:nvPr>
        </p:nvSpPr>
        <p:spPr>
          <a:xfrm>
            <a:off x="5115470" y="3202043"/>
            <a:ext cx="2797200" cy="11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68" name="Google Shape;68;p59"/>
          <p:cNvSpPr txBox="1"/>
          <p:nvPr>
            <p:ph idx="3" type="ctrTitle"/>
          </p:nvPr>
        </p:nvSpPr>
        <p:spPr>
          <a:xfrm>
            <a:off x="5115470" y="2132593"/>
            <a:ext cx="45873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24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b="0" i="0" sz="2800" u="none" cap="none" strike="noStrik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b="0" i="0" sz="2800" u="none" cap="none" strike="noStrik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b="0" i="0" sz="2800" u="none" cap="none" strike="noStrik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b="0" i="0" sz="2800" u="none" cap="none" strike="noStrik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b="0" i="0" sz="2800" u="none" cap="none" strike="noStrik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b="0" i="0" sz="2800" u="none" cap="none" strike="noStrik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b="0" i="0" sz="2800" u="none" cap="none" strike="noStrik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b="0" i="0" sz="2800" u="none" cap="none" strike="noStrik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b="0" i="0" sz="2800" u="none" cap="none" strike="noStrik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/>
        </p:txBody>
      </p:sp>
      <p:sp>
        <p:nvSpPr>
          <p:cNvPr id="7" name="Google Shape;7;p5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●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048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○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048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■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048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●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048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○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048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■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048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●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048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○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048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Open Sans Light"/>
              <a:buChar char="■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/Relationships>
</file>

<file path=ppt/slides/_rels/slide10.xml.rels><?xml version="1.0" encoding="UTF-8" standalone="yes"?><Relationships xmlns="http://schemas.openxmlformats.org/package/2006/relationships"><Relationship Id="rId10" Type="http://schemas.openxmlformats.org/officeDocument/2006/relationships/hyperlink" Target="http://www.jaturi.net" TargetMode="External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Relationship Id="rId4" Type="http://schemas.openxmlformats.org/officeDocument/2006/relationships/hyperlink" Target="https://www.spacecloud.kr/" TargetMode="External"/><Relationship Id="rId9" Type="http://schemas.openxmlformats.org/officeDocument/2006/relationships/image" Target="../media/image26.png"/><Relationship Id="rId5" Type="http://schemas.openxmlformats.org/officeDocument/2006/relationships/image" Target="../media/image5.png"/><Relationship Id="rId6" Type="http://schemas.openxmlformats.org/officeDocument/2006/relationships/image" Target="../media/image40.png"/><Relationship Id="rId7" Type="http://schemas.openxmlformats.org/officeDocument/2006/relationships/hyperlink" Target="https://www.airbnb.co.kr/" TargetMode="External"/><Relationship Id="rId8" Type="http://schemas.openxmlformats.org/officeDocument/2006/relationships/hyperlink" Target="https://www.sweetspot.co.kr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3.png"/><Relationship Id="rId4" Type="http://schemas.openxmlformats.org/officeDocument/2006/relationships/image" Target="../media/image1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4.png"/><Relationship Id="rId4" Type="http://schemas.openxmlformats.org/officeDocument/2006/relationships/image" Target="../media/image2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7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0.png"/><Relationship Id="rId4" Type="http://schemas.openxmlformats.org/officeDocument/2006/relationships/image" Target="../media/image2.png"/><Relationship Id="rId5" Type="http://schemas.openxmlformats.org/officeDocument/2006/relationships/image" Target="../media/image3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9.png"/><Relationship Id="rId4" Type="http://schemas.openxmlformats.org/officeDocument/2006/relationships/image" Target="../media/image28.png"/><Relationship Id="rId5" Type="http://schemas.openxmlformats.org/officeDocument/2006/relationships/image" Target="../media/image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7.png"/><Relationship Id="rId4" Type="http://schemas.openxmlformats.org/officeDocument/2006/relationships/image" Target="../media/image3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7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4.png"/><Relationship Id="rId4" Type="http://schemas.openxmlformats.org/officeDocument/2006/relationships/image" Target="../media/image32.png"/><Relationship Id="rId5" Type="http://schemas.openxmlformats.org/officeDocument/2006/relationships/image" Target="../media/image3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1.png"/><Relationship Id="rId4" Type="http://schemas.openxmlformats.org/officeDocument/2006/relationships/image" Target="../media/image45.png"/><Relationship Id="rId5" Type="http://schemas.openxmlformats.org/officeDocument/2006/relationships/image" Target="../media/image3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9.png"/><Relationship Id="rId4" Type="http://schemas.openxmlformats.org/officeDocument/2006/relationships/image" Target="../media/image3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Relationship Id="rId4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8.png"/><Relationship Id="rId4" Type="http://schemas.openxmlformats.org/officeDocument/2006/relationships/image" Target="../media/image10.png"/><Relationship Id="rId5" Type="http://schemas.openxmlformats.org/officeDocument/2006/relationships/image" Target="../media/image9.png"/><Relationship Id="rId6" Type="http://schemas.openxmlformats.org/officeDocument/2006/relationships/image" Target="../media/image17.png"/><Relationship Id="rId7" Type="http://schemas.openxmlformats.org/officeDocument/2006/relationships/image" Target="../media/image20.png"/><Relationship Id="rId8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12.png"/><Relationship Id="rId5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"/>
          <p:cNvSpPr/>
          <p:nvPr/>
        </p:nvSpPr>
        <p:spPr>
          <a:xfrm rot="10800000">
            <a:off x="7782000" y="367900"/>
            <a:ext cx="952500" cy="826275"/>
          </a:xfrm>
          <a:custGeom>
            <a:rect b="b" l="l" r="r" t="t"/>
            <a:pathLst>
              <a:path extrusionOk="0" h="33051" w="38100">
                <a:moveTo>
                  <a:pt x="0" y="0"/>
                </a:moveTo>
                <a:lnTo>
                  <a:pt x="0" y="33051"/>
                </a:lnTo>
                <a:lnTo>
                  <a:pt x="38100" y="33051"/>
                </a:lnTo>
              </a:path>
            </a:pathLst>
          </a:cu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7" name="Google Shape;137;p1"/>
          <p:cNvSpPr/>
          <p:nvPr/>
        </p:nvSpPr>
        <p:spPr>
          <a:xfrm>
            <a:off x="381075" y="3949313"/>
            <a:ext cx="952500" cy="826275"/>
          </a:xfrm>
          <a:custGeom>
            <a:rect b="b" l="l" r="r" t="t"/>
            <a:pathLst>
              <a:path extrusionOk="0" h="33051" w="38100">
                <a:moveTo>
                  <a:pt x="0" y="0"/>
                </a:moveTo>
                <a:lnTo>
                  <a:pt x="0" y="33051"/>
                </a:lnTo>
                <a:lnTo>
                  <a:pt x="38100" y="33051"/>
                </a:lnTo>
              </a:path>
            </a:pathLst>
          </a:cu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8" name="Google Shape;138;p1"/>
          <p:cNvSpPr txBox="1"/>
          <p:nvPr>
            <p:ph idx="1" type="subTitle"/>
          </p:nvPr>
        </p:nvSpPr>
        <p:spPr>
          <a:xfrm>
            <a:off x="2540502" y="3130200"/>
            <a:ext cx="4064700" cy="71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b="1" lang="es">
                <a:latin typeface="Gothic A1"/>
                <a:ea typeface="Gothic A1"/>
                <a:cs typeface="Gothic A1"/>
                <a:sym typeface="Gothic A1"/>
              </a:rPr>
              <a:t>공간 공유</a:t>
            </a:r>
            <a:r>
              <a:rPr b="1" lang="es">
                <a:latin typeface="Gothic A1"/>
                <a:ea typeface="Gothic A1"/>
                <a:cs typeface="Gothic A1"/>
                <a:sym typeface="Gothic A1"/>
              </a:rPr>
              <a:t> 시설 예약 및 커뮤니티 사이트</a:t>
            </a:r>
            <a:endParaRPr b="1">
              <a:latin typeface="Gothic A1"/>
              <a:ea typeface="Gothic A1"/>
              <a:cs typeface="Gothic A1"/>
              <a:sym typeface="Gothic A1"/>
            </a:endParaRPr>
          </a:p>
        </p:txBody>
      </p:sp>
      <p:sp>
        <p:nvSpPr>
          <p:cNvPr id="139" name="Google Shape;139;p1"/>
          <p:cNvSpPr txBox="1"/>
          <p:nvPr>
            <p:ph type="ctrTitle"/>
          </p:nvPr>
        </p:nvSpPr>
        <p:spPr>
          <a:xfrm>
            <a:off x="2450352" y="1472625"/>
            <a:ext cx="4245000" cy="17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s">
                <a:solidFill>
                  <a:srgbClr val="F3F3F3"/>
                </a:solidFill>
              </a:rPr>
              <a:t>Project Proposal</a:t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140" name="Google Shape;140;p1"/>
          <p:cNvSpPr txBox="1"/>
          <p:nvPr>
            <p:ph idx="1" type="subTitle"/>
          </p:nvPr>
        </p:nvSpPr>
        <p:spPr>
          <a:xfrm>
            <a:off x="2540502" y="4122300"/>
            <a:ext cx="4064700" cy="71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s" sz="1100">
                <a:latin typeface="Gothic A1"/>
                <a:ea typeface="Gothic A1"/>
                <a:cs typeface="Gothic A1"/>
                <a:sym typeface="Gothic A1"/>
              </a:rPr>
              <a:t>2조</a:t>
            </a:r>
            <a:endParaRPr sz="1100">
              <a:latin typeface="Gothic A1"/>
              <a:ea typeface="Gothic A1"/>
              <a:cs typeface="Gothic A1"/>
              <a:sym typeface="Gothic A1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s" sz="1100">
                <a:latin typeface="Gothic A1"/>
                <a:ea typeface="Gothic A1"/>
                <a:cs typeface="Gothic A1"/>
                <a:sym typeface="Gothic A1"/>
              </a:rPr>
              <a:t>김승범 권소윤 김일웅 안혜지 조윤상 진영은</a:t>
            </a:r>
            <a:endParaRPr sz="1100">
              <a:latin typeface="Gothic A1"/>
              <a:ea typeface="Gothic A1"/>
              <a:cs typeface="Gothic A1"/>
              <a:sym typeface="Gothic A1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6"/>
          <p:cNvSpPr txBox="1"/>
          <p:nvPr>
            <p:ph idx="8" type="ctrTitle"/>
          </p:nvPr>
        </p:nvSpPr>
        <p:spPr>
          <a:xfrm>
            <a:off x="723600" y="394425"/>
            <a:ext cx="14976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"/>
              <a:t>Reference Site</a:t>
            </a:r>
            <a:endParaRPr/>
          </a:p>
        </p:txBody>
      </p:sp>
      <p:sp>
        <p:nvSpPr>
          <p:cNvPr id="224" name="Google Shape;224;p16"/>
          <p:cNvSpPr txBox="1"/>
          <p:nvPr>
            <p:ph idx="7" type="subTitle"/>
          </p:nvPr>
        </p:nvSpPr>
        <p:spPr>
          <a:xfrm>
            <a:off x="2922000" y="4281225"/>
            <a:ext cx="30729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</a:pPr>
            <a:r>
              <a:t/>
            </a:r>
            <a:endParaRPr/>
          </a:p>
        </p:txBody>
      </p:sp>
      <p:pic>
        <p:nvPicPr>
          <p:cNvPr id="225" name="Google Shape;22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3802" y="1098500"/>
            <a:ext cx="2772386" cy="1441077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16"/>
          <p:cNvSpPr txBox="1"/>
          <p:nvPr/>
        </p:nvSpPr>
        <p:spPr>
          <a:xfrm>
            <a:off x="1133800" y="2539575"/>
            <a:ext cx="3600900" cy="2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000">
                <a:solidFill>
                  <a:schemeClr val="dk1"/>
                </a:solidFill>
              </a:rPr>
              <a:t>스페이스클라우드(</a:t>
            </a:r>
            <a:r>
              <a:rPr lang="es" sz="1000" u="sng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https://www.spacecloud.kr</a:t>
            </a:r>
            <a:r>
              <a:rPr lang="es" sz="1000"/>
              <a:t>)</a:t>
            </a:r>
            <a:endParaRPr sz="1000"/>
          </a:p>
        </p:txBody>
      </p:sp>
      <p:pic>
        <p:nvPicPr>
          <p:cNvPr id="227" name="Google Shape;227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33788" y="3003463"/>
            <a:ext cx="2651222" cy="1441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59400" y="1098500"/>
            <a:ext cx="2772402" cy="137441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16"/>
          <p:cNvSpPr txBox="1"/>
          <p:nvPr/>
        </p:nvSpPr>
        <p:spPr>
          <a:xfrm>
            <a:off x="4759400" y="2539575"/>
            <a:ext cx="3600900" cy="2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000">
                <a:solidFill>
                  <a:schemeClr val="dk1"/>
                </a:solidFill>
              </a:rPr>
              <a:t>에어비앤비</a:t>
            </a:r>
            <a:r>
              <a:rPr lang="es" sz="1000">
                <a:solidFill>
                  <a:schemeClr val="dk1"/>
                </a:solidFill>
              </a:rPr>
              <a:t>(</a:t>
            </a:r>
            <a:r>
              <a:rPr lang="es" sz="1000" u="sng">
                <a:solidFill>
                  <a:schemeClr val="hlink"/>
                </a:solidFill>
                <a:latin typeface="Open Sans Light"/>
                <a:ea typeface="Open Sans Light"/>
                <a:cs typeface="Open Sans Light"/>
                <a:sym typeface="Open Sans Light"/>
                <a:hlinkClick r:id="rId7"/>
              </a:rPr>
              <a:t>https://www.airbnb.co.kr/</a:t>
            </a:r>
            <a:r>
              <a:rPr lang="es" sz="1000"/>
              <a:t>)</a:t>
            </a:r>
            <a:endParaRPr sz="1000"/>
          </a:p>
        </p:txBody>
      </p:sp>
      <p:sp>
        <p:nvSpPr>
          <p:cNvPr id="230" name="Google Shape;230;p16"/>
          <p:cNvSpPr txBox="1"/>
          <p:nvPr/>
        </p:nvSpPr>
        <p:spPr>
          <a:xfrm>
            <a:off x="1133800" y="4562175"/>
            <a:ext cx="3600900" cy="2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000">
                <a:solidFill>
                  <a:schemeClr val="dk1"/>
                </a:solidFill>
              </a:rPr>
              <a:t>스위트스팟</a:t>
            </a:r>
            <a:r>
              <a:rPr lang="es" sz="1000">
                <a:solidFill>
                  <a:schemeClr val="dk1"/>
                </a:solidFill>
              </a:rPr>
              <a:t>(</a:t>
            </a:r>
            <a:r>
              <a:rPr lang="es" sz="1000" u="sng">
                <a:solidFill>
                  <a:schemeClr val="hlink"/>
                </a:solidFill>
                <a:latin typeface="Open Sans Light"/>
                <a:ea typeface="Open Sans Light"/>
                <a:cs typeface="Open Sans Light"/>
                <a:sym typeface="Open Sans Light"/>
                <a:hlinkClick r:id="rId8"/>
              </a:rPr>
              <a:t>https://www.sweetspot.co.kr</a:t>
            </a:r>
            <a:r>
              <a:rPr lang="es" sz="1000"/>
              <a:t>)</a:t>
            </a:r>
            <a:endParaRPr sz="1000"/>
          </a:p>
        </p:txBody>
      </p:sp>
      <p:pic>
        <p:nvPicPr>
          <p:cNvPr id="231" name="Google Shape;231;p1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759400" y="3003487"/>
            <a:ext cx="2772401" cy="1370776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16"/>
          <p:cNvSpPr txBox="1"/>
          <p:nvPr/>
        </p:nvSpPr>
        <p:spPr>
          <a:xfrm>
            <a:off x="4759400" y="4510850"/>
            <a:ext cx="3600900" cy="2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000">
                <a:solidFill>
                  <a:schemeClr val="dk1"/>
                </a:solidFill>
              </a:rPr>
              <a:t>자투리</a:t>
            </a:r>
            <a:r>
              <a:rPr lang="es" sz="1000">
                <a:solidFill>
                  <a:schemeClr val="dk1"/>
                </a:solidFill>
              </a:rPr>
              <a:t>(</a:t>
            </a:r>
            <a:r>
              <a:rPr lang="es" sz="1000" u="sng">
                <a:solidFill>
                  <a:schemeClr val="hlink"/>
                </a:solidFill>
                <a:latin typeface="Open Sans Light"/>
                <a:ea typeface="Open Sans Light"/>
                <a:cs typeface="Open Sans Light"/>
                <a:sym typeface="Open Sans Light"/>
                <a:hlinkClick r:id="rId10"/>
              </a:rPr>
              <a:t>http://www.jaturi.net</a:t>
            </a:r>
            <a:r>
              <a:rPr lang="es" sz="1000"/>
              <a:t>)</a:t>
            </a:r>
            <a:endParaRPr sz="10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aefae1ec96_6_0"/>
          <p:cNvSpPr/>
          <p:nvPr/>
        </p:nvSpPr>
        <p:spPr>
          <a:xfrm>
            <a:off x="-172313" y="1690325"/>
            <a:ext cx="4744200" cy="1099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gaefae1ec96_6_0"/>
          <p:cNvSpPr/>
          <p:nvPr/>
        </p:nvSpPr>
        <p:spPr>
          <a:xfrm>
            <a:off x="4572121" y="1690325"/>
            <a:ext cx="4744200" cy="1099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gaefae1ec96_6_0"/>
          <p:cNvSpPr/>
          <p:nvPr/>
        </p:nvSpPr>
        <p:spPr>
          <a:xfrm>
            <a:off x="-172313" y="2789753"/>
            <a:ext cx="4744200" cy="1099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gaefae1ec96_6_0"/>
          <p:cNvSpPr/>
          <p:nvPr/>
        </p:nvSpPr>
        <p:spPr>
          <a:xfrm>
            <a:off x="4572121" y="2789753"/>
            <a:ext cx="4744200" cy="1099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1" name="Google Shape;241;gaefae1ec96_6_0"/>
          <p:cNvPicPr preferRelativeResize="0"/>
          <p:nvPr/>
        </p:nvPicPr>
        <p:blipFill rotWithShape="1">
          <a:blip r:embed="rId3">
            <a:alphaModFix/>
          </a:blip>
          <a:srcRect b="0" l="2125" r="2125" t="0"/>
          <a:stretch/>
        </p:blipFill>
        <p:spPr>
          <a:xfrm>
            <a:off x="1792473" y="1156025"/>
            <a:ext cx="5559002" cy="32675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2" name="Google Shape;242;gaefae1ec96_6_0"/>
          <p:cNvGrpSpPr/>
          <p:nvPr/>
        </p:nvGrpSpPr>
        <p:grpSpPr>
          <a:xfrm>
            <a:off x="5839191" y="1482823"/>
            <a:ext cx="245080" cy="245109"/>
            <a:chOff x="-34776500" y="2631825"/>
            <a:chExt cx="291450" cy="291450"/>
          </a:xfrm>
        </p:grpSpPr>
        <p:sp>
          <p:nvSpPr>
            <p:cNvPr id="243" name="Google Shape;243;gaefae1ec96_6_0"/>
            <p:cNvSpPr/>
            <p:nvPr/>
          </p:nvSpPr>
          <p:spPr>
            <a:xfrm>
              <a:off x="-34691425" y="2666500"/>
              <a:ext cx="120525" cy="154400"/>
            </a:xfrm>
            <a:custGeom>
              <a:rect b="b" l="l" r="r" t="t"/>
              <a:pathLst>
                <a:path extrusionOk="0" h="6176" w="4821">
                  <a:moveTo>
                    <a:pt x="2331" y="693"/>
                  </a:moveTo>
                  <a:cubicBezTo>
                    <a:pt x="3277" y="693"/>
                    <a:pt x="4033" y="1449"/>
                    <a:pt x="4033" y="2394"/>
                  </a:cubicBezTo>
                  <a:cubicBezTo>
                    <a:pt x="4096" y="2899"/>
                    <a:pt x="3844" y="3466"/>
                    <a:pt x="3403" y="3781"/>
                  </a:cubicBezTo>
                  <a:cubicBezTo>
                    <a:pt x="3151" y="3970"/>
                    <a:pt x="2741" y="4348"/>
                    <a:pt x="2741" y="4946"/>
                  </a:cubicBezTo>
                  <a:lnTo>
                    <a:pt x="2741" y="5135"/>
                  </a:lnTo>
                  <a:cubicBezTo>
                    <a:pt x="2741" y="5356"/>
                    <a:pt x="2583" y="5513"/>
                    <a:pt x="2363" y="5513"/>
                  </a:cubicBezTo>
                  <a:cubicBezTo>
                    <a:pt x="2174" y="5513"/>
                    <a:pt x="2016" y="5356"/>
                    <a:pt x="2016" y="5135"/>
                  </a:cubicBezTo>
                  <a:lnTo>
                    <a:pt x="2016" y="4946"/>
                  </a:lnTo>
                  <a:cubicBezTo>
                    <a:pt x="2016" y="4285"/>
                    <a:pt x="2363" y="3655"/>
                    <a:pt x="2962" y="3214"/>
                  </a:cubicBezTo>
                  <a:cubicBezTo>
                    <a:pt x="3245" y="3025"/>
                    <a:pt x="3403" y="2710"/>
                    <a:pt x="3403" y="2394"/>
                  </a:cubicBezTo>
                  <a:cubicBezTo>
                    <a:pt x="3403" y="1827"/>
                    <a:pt x="2930" y="1355"/>
                    <a:pt x="2363" y="1355"/>
                  </a:cubicBezTo>
                  <a:cubicBezTo>
                    <a:pt x="1827" y="1355"/>
                    <a:pt x="1355" y="1827"/>
                    <a:pt x="1355" y="2394"/>
                  </a:cubicBezTo>
                  <a:cubicBezTo>
                    <a:pt x="1355" y="2583"/>
                    <a:pt x="1197" y="2741"/>
                    <a:pt x="1008" y="2741"/>
                  </a:cubicBezTo>
                  <a:cubicBezTo>
                    <a:pt x="788" y="2741"/>
                    <a:pt x="630" y="2583"/>
                    <a:pt x="630" y="2394"/>
                  </a:cubicBezTo>
                  <a:cubicBezTo>
                    <a:pt x="630" y="1449"/>
                    <a:pt x="1386" y="693"/>
                    <a:pt x="2331" y="693"/>
                  </a:cubicBezTo>
                  <a:close/>
                  <a:moveTo>
                    <a:pt x="2426" y="0"/>
                  </a:moveTo>
                  <a:cubicBezTo>
                    <a:pt x="1071" y="0"/>
                    <a:pt x="0" y="1040"/>
                    <a:pt x="0" y="2394"/>
                  </a:cubicBezTo>
                  <a:cubicBezTo>
                    <a:pt x="0" y="2930"/>
                    <a:pt x="473" y="3403"/>
                    <a:pt x="1040" y="3403"/>
                  </a:cubicBezTo>
                  <a:cubicBezTo>
                    <a:pt x="1575" y="3403"/>
                    <a:pt x="2048" y="2930"/>
                    <a:pt x="2048" y="2394"/>
                  </a:cubicBezTo>
                  <a:cubicBezTo>
                    <a:pt x="2048" y="2205"/>
                    <a:pt x="2205" y="2048"/>
                    <a:pt x="2426" y="2048"/>
                  </a:cubicBezTo>
                  <a:cubicBezTo>
                    <a:pt x="2615" y="2048"/>
                    <a:pt x="2772" y="2205"/>
                    <a:pt x="2772" y="2394"/>
                  </a:cubicBezTo>
                  <a:cubicBezTo>
                    <a:pt x="2772" y="2520"/>
                    <a:pt x="2741" y="2583"/>
                    <a:pt x="2615" y="2646"/>
                  </a:cubicBezTo>
                  <a:cubicBezTo>
                    <a:pt x="1827" y="3245"/>
                    <a:pt x="1386" y="4064"/>
                    <a:pt x="1386" y="4946"/>
                  </a:cubicBezTo>
                  <a:lnTo>
                    <a:pt x="1386" y="5135"/>
                  </a:lnTo>
                  <a:cubicBezTo>
                    <a:pt x="1386" y="5702"/>
                    <a:pt x="1859" y="6175"/>
                    <a:pt x="2426" y="6175"/>
                  </a:cubicBezTo>
                  <a:cubicBezTo>
                    <a:pt x="2962" y="6175"/>
                    <a:pt x="3434" y="5702"/>
                    <a:pt x="3434" y="5135"/>
                  </a:cubicBezTo>
                  <a:lnTo>
                    <a:pt x="3434" y="4946"/>
                  </a:lnTo>
                  <a:cubicBezTo>
                    <a:pt x="3434" y="4663"/>
                    <a:pt x="3686" y="4442"/>
                    <a:pt x="3844" y="4316"/>
                  </a:cubicBezTo>
                  <a:cubicBezTo>
                    <a:pt x="4474" y="3875"/>
                    <a:pt x="4820" y="3151"/>
                    <a:pt x="4820" y="2394"/>
                  </a:cubicBezTo>
                  <a:cubicBezTo>
                    <a:pt x="4789" y="1040"/>
                    <a:pt x="3718" y="0"/>
                    <a:pt x="242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244;gaefae1ec96_6_0"/>
            <p:cNvSpPr/>
            <p:nvPr/>
          </p:nvSpPr>
          <p:spPr>
            <a:xfrm>
              <a:off x="-34656775" y="2837400"/>
              <a:ext cx="51200" cy="51225"/>
            </a:xfrm>
            <a:custGeom>
              <a:rect b="b" l="l" r="r" t="t"/>
              <a:pathLst>
                <a:path extrusionOk="0" h="2049" w="2048">
                  <a:moveTo>
                    <a:pt x="1040" y="662"/>
                  </a:moveTo>
                  <a:cubicBezTo>
                    <a:pt x="1229" y="662"/>
                    <a:pt x="1386" y="820"/>
                    <a:pt x="1386" y="1040"/>
                  </a:cubicBezTo>
                  <a:cubicBezTo>
                    <a:pt x="1386" y="1229"/>
                    <a:pt x="1197" y="1387"/>
                    <a:pt x="1040" y="1387"/>
                  </a:cubicBezTo>
                  <a:cubicBezTo>
                    <a:pt x="819" y="1387"/>
                    <a:pt x="662" y="1229"/>
                    <a:pt x="662" y="1040"/>
                  </a:cubicBezTo>
                  <a:cubicBezTo>
                    <a:pt x="662" y="820"/>
                    <a:pt x="819" y="662"/>
                    <a:pt x="1040" y="662"/>
                  </a:cubicBezTo>
                  <a:close/>
                  <a:moveTo>
                    <a:pt x="1040" y="1"/>
                  </a:moveTo>
                  <a:cubicBezTo>
                    <a:pt x="473" y="1"/>
                    <a:pt x="0" y="473"/>
                    <a:pt x="0" y="1040"/>
                  </a:cubicBezTo>
                  <a:cubicBezTo>
                    <a:pt x="0" y="1576"/>
                    <a:pt x="473" y="2048"/>
                    <a:pt x="1040" y="2048"/>
                  </a:cubicBezTo>
                  <a:cubicBezTo>
                    <a:pt x="1576" y="2048"/>
                    <a:pt x="2048" y="1576"/>
                    <a:pt x="2048" y="1040"/>
                  </a:cubicBezTo>
                  <a:cubicBezTo>
                    <a:pt x="2048" y="473"/>
                    <a:pt x="1576" y="1"/>
                    <a:pt x="10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245;gaefae1ec96_6_0"/>
            <p:cNvSpPr/>
            <p:nvPr/>
          </p:nvSpPr>
          <p:spPr>
            <a:xfrm>
              <a:off x="-34776500" y="2631825"/>
              <a:ext cx="291450" cy="291450"/>
            </a:xfrm>
            <a:custGeom>
              <a:rect b="b" l="l" r="r" t="t"/>
              <a:pathLst>
                <a:path extrusionOk="0" h="11658" w="11658">
                  <a:moveTo>
                    <a:pt x="5829" y="662"/>
                  </a:moveTo>
                  <a:cubicBezTo>
                    <a:pt x="8664" y="662"/>
                    <a:pt x="10964" y="2994"/>
                    <a:pt x="10964" y="5829"/>
                  </a:cubicBezTo>
                  <a:cubicBezTo>
                    <a:pt x="10933" y="8665"/>
                    <a:pt x="8664" y="10996"/>
                    <a:pt x="5829" y="10996"/>
                  </a:cubicBezTo>
                  <a:cubicBezTo>
                    <a:pt x="2993" y="10996"/>
                    <a:pt x="662" y="8665"/>
                    <a:pt x="662" y="5829"/>
                  </a:cubicBezTo>
                  <a:cubicBezTo>
                    <a:pt x="662" y="2994"/>
                    <a:pt x="2993" y="662"/>
                    <a:pt x="5829" y="662"/>
                  </a:cubicBezTo>
                  <a:close/>
                  <a:moveTo>
                    <a:pt x="5829" y="1"/>
                  </a:moveTo>
                  <a:cubicBezTo>
                    <a:pt x="2584" y="1"/>
                    <a:pt x="0" y="2647"/>
                    <a:pt x="0" y="5829"/>
                  </a:cubicBezTo>
                  <a:cubicBezTo>
                    <a:pt x="0" y="9043"/>
                    <a:pt x="2615" y="11658"/>
                    <a:pt x="5829" y="11658"/>
                  </a:cubicBezTo>
                  <a:cubicBezTo>
                    <a:pt x="9042" y="11658"/>
                    <a:pt x="11657" y="9011"/>
                    <a:pt x="11657" y="5829"/>
                  </a:cubicBezTo>
                  <a:cubicBezTo>
                    <a:pt x="11657" y="2584"/>
                    <a:pt x="9011" y="1"/>
                    <a:pt x="582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6" name="Google Shape;246;gaefae1ec96_6_0"/>
          <p:cNvSpPr/>
          <p:nvPr/>
        </p:nvSpPr>
        <p:spPr>
          <a:xfrm>
            <a:off x="4571971" y="1156025"/>
            <a:ext cx="2779500" cy="16338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gaefae1ec96_6_0"/>
          <p:cNvSpPr/>
          <p:nvPr/>
        </p:nvSpPr>
        <p:spPr>
          <a:xfrm>
            <a:off x="1792500" y="1156025"/>
            <a:ext cx="2779500" cy="16338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gaefae1ec96_6_0"/>
          <p:cNvSpPr/>
          <p:nvPr/>
        </p:nvSpPr>
        <p:spPr>
          <a:xfrm>
            <a:off x="1792498" y="2789750"/>
            <a:ext cx="2779500" cy="16338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gaefae1ec96_6_0"/>
          <p:cNvSpPr/>
          <p:nvPr/>
        </p:nvSpPr>
        <p:spPr>
          <a:xfrm>
            <a:off x="4571971" y="2789750"/>
            <a:ext cx="2779500" cy="16338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" name="Google Shape;250;gaefae1ec96_6_0"/>
          <p:cNvSpPr txBox="1"/>
          <p:nvPr>
            <p:ph idx="8" type="ctrTitle"/>
          </p:nvPr>
        </p:nvSpPr>
        <p:spPr>
          <a:xfrm>
            <a:off x="723600" y="470625"/>
            <a:ext cx="24294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"/>
              <a:t>Main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"/>
              <a:t>Functions(Common)</a:t>
            </a:r>
            <a:endParaRPr/>
          </a:p>
        </p:txBody>
      </p:sp>
      <p:sp>
        <p:nvSpPr>
          <p:cNvPr id="251" name="Google Shape;251;gaefae1ec96_6_0"/>
          <p:cNvSpPr txBox="1"/>
          <p:nvPr>
            <p:ph idx="5" type="subTitle"/>
          </p:nvPr>
        </p:nvSpPr>
        <p:spPr>
          <a:xfrm>
            <a:off x="2269044" y="3691450"/>
            <a:ext cx="1826400" cy="3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· 공지사항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52" name="Google Shape;252;gaefae1ec96_6_0"/>
          <p:cNvSpPr txBox="1"/>
          <p:nvPr>
            <p:ph type="ctrTitle"/>
          </p:nvPr>
        </p:nvSpPr>
        <p:spPr>
          <a:xfrm>
            <a:off x="1967544" y="1602843"/>
            <a:ext cx="24294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s">
                <a:solidFill>
                  <a:schemeClr val="lt1"/>
                </a:solidFill>
              </a:rPr>
              <a:t>Sign-in / Log-in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53" name="Google Shape;253;gaefae1ec96_6_0"/>
          <p:cNvSpPr txBox="1"/>
          <p:nvPr>
            <p:ph idx="4" type="ctrTitle"/>
          </p:nvPr>
        </p:nvSpPr>
        <p:spPr>
          <a:xfrm>
            <a:off x="1967544" y="3229976"/>
            <a:ext cx="24294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s">
                <a:solidFill>
                  <a:schemeClr val="lt1"/>
                </a:solidFill>
              </a:rPr>
              <a:t>Notice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54" name="Google Shape;254;gaefae1ec96_6_0"/>
          <p:cNvSpPr txBox="1"/>
          <p:nvPr>
            <p:ph idx="6" type="ctrTitle"/>
          </p:nvPr>
        </p:nvSpPr>
        <p:spPr>
          <a:xfrm>
            <a:off x="4747031" y="3247354"/>
            <a:ext cx="24294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s">
                <a:solidFill>
                  <a:schemeClr val="lt1"/>
                </a:solidFill>
              </a:rPr>
              <a:t>Mileage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55" name="Google Shape;255;gaefae1ec96_6_0"/>
          <p:cNvSpPr txBox="1"/>
          <p:nvPr>
            <p:ph idx="7" type="subTitle"/>
          </p:nvPr>
        </p:nvSpPr>
        <p:spPr>
          <a:xfrm>
            <a:off x="5048531" y="3708824"/>
            <a:ext cx="1826400" cy="3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· 마일리지 관리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56" name="Google Shape;256;gaefae1ec96_6_0"/>
          <p:cNvSpPr txBox="1"/>
          <p:nvPr>
            <p:ph idx="1" type="subTitle"/>
          </p:nvPr>
        </p:nvSpPr>
        <p:spPr>
          <a:xfrm>
            <a:off x="2269050" y="2064325"/>
            <a:ext cx="2001000" cy="6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· 회원가입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· 로그인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· 회원정보 확인/수정/회원 탈퇴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57" name="Google Shape;257;gaefae1ec96_6_0"/>
          <p:cNvSpPr txBox="1"/>
          <p:nvPr>
            <p:ph idx="2" type="ctrTitle"/>
          </p:nvPr>
        </p:nvSpPr>
        <p:spPr>
          <a:xfrm>
            <a:off x="4747031" y="1602843"/>
            <a:ext cx="24294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s">
                <a:solidFill>
                  <a:schemeClr val="lt1"/>
                </a:solidFill>
              </a:rPr>
              <a:t>FAQ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58" name="Google Shape;258;gaefae1ec96_6_0"/>
          <p:cNvSpPr txBox="1"/>
          <p:nvPr>
            <p:ph idx="3" type="subTitle"/>
          </p:nvPr>
        </p:nvSpPr>
        <p:spPr>
          <a:xfrm>
            <a:off x="5048525" y="2064334"/>
            <a:ext cx="1826400" cy="6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· 도움말</a:t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259" name="Google Shape;259;gaefae1ec96_6_0"/>
          <p:cNvGrpSpPr/>
          <p:nvPr/>
        </p:nvGrpSpPr>
        <p:grpSpPr>
          <a:xfrm>
            <a:off x="5828075" y="3123663"/>
            <a:ext cx="267275" cy="233950"/>
            <a:chOff x="813800" y="989925"/>
            <a:chExt cx="267275" cy="233950"/>
          </a:xfrm>
        </p:grpSpPr>
        <p:sp>
          <p:nvSpPr>
            <p:cNvPr id="260" name="Google Shape;260;gaefae1ec96_6_0"/>
            <p:cNvSpPr/>
            <p:nvPr/>
          </p:nvSpPr>
          <p:spPr>
            <a:xfrm>
              <a:off x="813800" y="1015050"/>
              <a:ext cx="267275" cy="208825"/>
            </a:xfrm>
            <a:custGeom>
              <a:rect b="b" l="l" r="r" t="t"/>
              <a:pathLst>
                <a:path extrusionOk="0" h="8353" w="10691">
                  <a:moveTo>
                    <a:pt x="2998" y="314"/>
                  </a:moveTo>
                  <a:cubicBezTo>
                    <a:pt x="3281" y="314"/>
                    <a:pt x="3511" y="506"/>
                    <a:pt x="3511" y="743"/>
                  </a:cubicBezTo>
                  <a:cubicBezTo>
                    <a:pt x="3511" y="753"/>
                    <a:pt x="3510" y="763"/>
                    <a:pt x="3509" y="773"/>
                  </a:cubicBezTo>
                  <a:cubicBezTo>
                    <a:pt x="3345" y="704"/>
                    <a:pt x="3171" y="670"/>
                    <a:pt x="2998" y="670"/>
                  </a:cubicBezTo>
                  <a:cubicBezTo>
                    <a:pt x="2824" y="670"/>
                    <a:pt x="2650" y="704"/>
                    <a:pt x="2487" y="773"/>
                  </a:cubicBezTo>
                  <a:cubicBezTo>
                    <a:pt x="2486" y="763"/>
                    <a:pt x="2486" y="753"/>
                    <a:pt x="2486" y="743"/>
                  </a:cubicBezTo>
                  <a:cubicBezTo>
                    <a:pt x="2484" y="506"/>
                    <a:pt x="2714" y="314"/>
                    <a:pt x="2998" y="314"/>
                  </a:cubicBezTo>
                  <a:close/>
                  <a:moveTo>
                    <a:pt x="3002" y="981"/>
                  </a:moveTo>
                  <a:cubicBezTo>
                    <a:pt x="3680" y="981"/>
                    <a:pt x="4182" y="1649"/>
                    <a:pt x="3961" y="2315"/>
                  </a:cubicBezTo>
                  <a:cubicBezTo>
                    <a:pt x="3517" y="1863"/>
                    <a:pt x="2735" y="1687"/>
                    <a:pt x="2697" y="1677"/>
                  </a:cubicBezTo>
                  <a:cubicBezTo>
                    <a:pt x="2685" y="1675"/>
                    <a:pt x="2673" y="1673"/>
                    <a:pt x="2661" y="1673"/>
                  </a:cubicBezTo>
                  <a:cubicBezTo>
                    <a:pt x="2625" y="1673"/>
                    <a:pt x="2590" y="1685"/>
                    <a:pt x="2562" y="1707"/>
                  </a:cubicBezTo>
                  <a:cubicBezTo>
                    <a:pt x="2526" y="1737"/>
                    <a:pt x="2504" y="1782"/>
                    <a:pt x="2507" y="1829"/>
                  </a:cubicBezTo>
                  <a:cubicBezTo>
                    <a:pt x="2506" y="1844"/>
                    <a:pt x="2494" y="1947"/>
                    <a:pt x="2385" y="2054"/>
                  </a:cubicBezTo>
                  <a:cubicBezTo>
                    <a:pt x="2329" y="2116"/>
                    <a:pt x="2331" y="2212"/>
                    <a:pt x="2390" y="2271"/>
                  </a:cubicBezTo>
                  <a:cubicBezTo>
                    <a:pt x="2421" y="2302"/>
                    <a:pt x="2461" y="2317"/>
                    <a:pt x="2501" y="2317"/>
                  </a:cubicBezTo>
                  <a:cubicBezTo>
                    <a:pt x="2538" y="2317"/>
                    <a:pt x="2576" y="2304"/>
                    <a:pt x="2605" y="2276"/>
                  </a:cubicBezTo>
                  <a:cubicBezTo>
                    <a:pt x="2679" y="2205"/>
                    <a:pt x="2737" y="2119"/>
                    <a:pt x="2776" y="2025"/>
                  </a:cubicBezTo>
                  <a:cubicBezTo>
                    <a:pt x="3039" y="2103"/>
                    <a:pt x="3587" y="2301"/>
                    <a:pt x="3832" y="2647"/>
                  </a:cubicBezTo>
                  <a:cubicBezTo>
                    <a:pt x="3761" y="3054"/>
                    <a:pt x="3407" y="3348"/>
                    <a:pt x="2998" y="3348"/>
                  </a:cubicBezTo>
                  <a:cubicBezTo>
                    <a:pt x="2988" y="3348"/>
                    <a:pt x="2979" y="3348"/>
                    <a:pt x="2970" y="3348"/>
                  </a:cubicBezTo>
                  <a:cubicBezTo>
                    <a:pt x="2549" y="3334"/>
                    <a:pt x="2200" y="3013"/>
                    <a:pt x="2154" y="2593"/>
                  </a:cubicBezTo>
                  <a:lnTo>
                    <a:pt x="2156" y="2593"/>
                  </a:lnTo>
                  <a:cubicBezTo>
                    <a:pt x="2153" y="2570"/>
                    <a:pt x="2145" y="2547"/>
                    <a:pt x="2133" y="2528"/>
                  </a:cubicBezTo>
                  <a:cubicBezTo>
                    <a:pt x="1744" y="1895"/>
                    <a:pt x="2144" y="1073"/>
                    <a:pt x="2880" y="988"/>
                  </a:cubicBezTo>
                  <a:cubicBezTo>
                    <a:pt x="2921" y="983"/>
                    <a:pt x="2962" y="981"/>
                    <a:pt x="3002" y="981"/>
                  </a:cubicBezTo>
                  <a:close/>
                  <a:moveTo>
                    <a:pt x="3343" y="3609"/>
                  </a:moveTo>
                  <a:lnTo>
                    <a:pt x="3343" y="3775"/>
                  </a:lnTo>
                  <a:cubicBezTo>
                    <a:pt x="3343" y="3828"/>
                    <a:pt x="3355" y="3881"/>
                    <a:pt x="3381" y="3928"/>
                  </a:cubicBezTo>
                  <a:lnTo>
                    <a:pt x="3235" y="4067"/>
                  </a:lnTo>
                  <a:cubicBezTo>
                    <a:pt x="3169" y="4130"/>
                    <a:pt x="3083" y="4162"/>
                    <a:pt x="2998" y="4162"/>
                  </a:cubicBezTo>
                  <a:cubicBezTo>
                    <a:pt x="2912" y="4162"/>
                    <a:pt x="2827" y="4130"/>
                    <a:pt x="2760" y="4067"/>
                  </a:cubicBezTo>
                  <a:lnTo>
                    <a:pt x="2615" y="3928"/>
                  </a:lnTo>
                  <a:cubicBezTo>
                    <a:pt x="2639" y="3881"/>
                    <a:pt x="2653" y="3828"/>
                    <a:pt x="2653" y="3776"/>
                  </a:cubicBezTo>
                  <a:lnTo>
                    <a:pt x="2653" y="3609"/>
                  </a:lnTo>
                  <a:cubicBezTo>
                    <a:pt x="2765" y="3644"/>
                    <a:pt x="2881" y="3662"/>
                    <a:pt x="2998" y="3662"/>
                  </a:cubicBezTo>
                  <a:cubicBezTo>
                    <a:pt x="3114" y="3662"/>
                    <a:pt x="3231" y="3644"/>
                    <a:pt x="3343" y="3609"/>
                  </a:cubicBezTo>
                  <a:close/>
                  <a:moveTo>
                    <a:pt x="3633" y="4121"/>
                  </a:moveTo>
                  <a:lnTo>
                    <a:pt x="4156" y="4382"/>
                  </a:lnTo>
                  <a:cubicBezTo>
                    <a:pt x="4272" y="4440"/>
                    <a:pt x="4346" y="4558"/>
                    <a:pt x="4347" y="4687"/>
                  </a:cubicBezTo>
                  <a:lnTo>
                    <a:pt x="2998" y="4687"/>
                  </a:lnTo>
                  <a:cubicBezTo>
                    <a:pt x="2819" y="4687"/>
                    <a:pt x="2674" y="4833"/>
                    <a:pt x="2674" y="5010"/>
                  </a:cubicBezTo>
                  <a:lnTo>
                    <a:pt x="2674" y="5692"/>
                  </a:lnTo>
                  <a:lnTo>
                    <a:pt x="2317" y="5692"/>
                  </a:lnTo>
                  <a:lnTo>
                    <a:pt x="2317" y="5051"/>
                  </a:lnTo>
                  <a:cubicBezTo>
                    <a:pt x="2317" y="4963"/>
                    <a:pt x="2247" y="4893"/>
                    <a:pt x="2160" y="4893"/>
                  </a:cubicBezTo>
                  <a:cubicBezTo>
                    <a:pt x="2074" y="4893"/>
                    <a:pt x="2004" y="4963"/>
                    <a:pt x="2004" y="5051"/>
                  </a:cubicBezTo>
                  <a:lnTo>
                    <a:pt x="2004" y="5848"/>
                  </a:lnTo>
                  <a:cubicBezTo>
                    <a:pt x="2004" y="5934"/>
                    <a:pt x="2074" y="6004"/>
                    <a:pt x="2160" y="6004"/>
                  </a:cubicBezTo>
                  <a:lnTo>
                    <a:pt x="2673" y="6004"/>
                  </a:lnTo>
                  <a:lnTo>
                    <a:pt x="2673" y="6350"/>
                  </a:lnTo>
                  <a:lnTo>
                    <a:pt x="2673" y="6361"/>
                  </a:lnTo>
                  <a:lnTo>
                    <a:pt x="1993" y="6361"/>
                  </a:lnTo>
                  <a:cubicBezTo>
                    <a:pt x="1802" y="6361"/>
                    <a:pt x="1648" y="6206"/>
                    <a:pt x="1647" y="6015"/>
                  </a:cubicBezTo>
                  <a:lnTo>
                    <a:pt x="1648" y="4691"/>
                  </a:lnTo>
                  <a:cubicBezTo>
                    <a:pt x="1648" y="4561"/>
                    <a:pt x="1722" y="4441"/>
                    <a:pt x="1839" y="4382"/>
                  </a:cubicBezTo>
                  <a:lnTo>
                    <a:pt x="2362" y="4121"/>
                  </a:lnTo>
                  <a:lnTo>
                    <a:pt x="2543" y="4294"/>
                  </a:lnTo>
                  <a:cubicBezTo>
                    <a:pt x="2671" y="4415"/>
                    <a:pt x="2834" y="4475"/>
                    <a:pt x="2997" y="4475"/>
                  </a:cubicBezTo>
                  <a:cubicBezTo>
                    <a:pt x="3160" y="4475"/>
                    <a:pt x="3324" y="4415"/>
                    <a:pt x="3451" y="4294"/>
                  </a:cubicBezTo>
                  <a:lnTo>
                    <a:pt x="3633" y="4121"/>
                  </a:lnTo>
                  <a:close/>
                  <a:moveTo>
                    <a:pt x="5006" y="5000"/>
                  </a:moveTo>
                  <a:cubicBezTo>
                    <a:pt x="5011" y="5000"/>
                    <a:pt x="5016" y="5005"/>
                    <a:pt x="5016" y="5010"/>
                  </a:cubicBezTo>
                  <a:lnTo>
                    <a:pt x="5016" y="6350"/>
                  </a:lnTo>
                  <a:cubicBezTo>
                    <a:pt x="5016" y="6355"/>
                    <a:pt x="5011" y="6361"/>
                    <a:pt x="5006" y="6361"/>
                  </a:cubicBezTo>
                  <a:lnTo>
                    <a:pt x="2998" y="6361"/>
                  </a:lnTo>
                  <a:cubicBezTo>
                    <a:pt x="2992" y="6361"/>
                    <a:pt x="2988" y="6355"/>
                    <a:pt x="2988" y="6350"/>
                  </a:cubicBezTo>
                  <a:lnTo>
                    <a:pt x="2988" y="5010"/>
                  </a:lnTo>
                  <a:cubicBezTo>
                    <a:pt x="2988" y="5005"/>
                    <a:pt x="2992" y="5000"/>
                    <a:pt x="2998" y="5000"/>
                  </a:cubicBezTo>
                  <a:close/>
                  <a:moveTo>
                    <a:pt x="10037" y="6674"/>
                  </a:moveTo>
                  <a:lnTo>
                    <a:pt x="10037" y="7030"/>
                  </a:lnTo>
                  <a:lnTo>
                    <a:pt x="643" y="7030"/>
                  </a:lnTo>
                  <a:lnTo>
                    <a:pt x="643" y="6674"/>
                  </a:lnTo>
                  <a:close/>
                  <a:moveTo>
                    <a:pt x="2997" y="0"/>
                  </a:moveTo>
                  <a:cubicBezTo>
                    <a:pt x="2541" y="0"/>
                    <a:pt x="2171" y="334"/>
                    <a:pt x="2171" y="743"/>
                  </a:cubicBezTo>
                  <a:cubicBezTo>
                    <a:pt x="2171" y="809"/>
                    <a:pt x="2180" y="874"/>
                    <a:pt x="2200" y="937"/>
                  </a:cubicBezTo>
                  <a:cubicBezTo>
                    <a:pt x="1662" y="1339"/>
                    <a:pt x="1511" y="2081"/>
                    <a:pt x="1848" y="2661"/>
                  </a:cubicBezTo>
                  <a:cubicBezTo>
                    <a:pt x="1892" y="2984"/>
                    <a:pt x="2070" y="3273"/>
                    <a:pt x="2339" y="3457"/>
                  </a:cubicBezTo>
                  <a:lnTo>
                    <a:pt x="2339" y="3776"/>
                  </a:lnTo>
                  <a:cubicBezTo>
                    <a:pt x="2339" y="3780"/>
                    <a:pt x="2336" y="3783"/>
                    <a:pt x="2332" y="3785"/>
                  </a:cubicBezTo>
                  <a:lnTo>
                    <a:pt x="1698" y="4102"/>
                  </a:lnTo>
                  <a:cubicBezTo>
                    <a:pt x="1475" y="4213"/>
                    <a:pt x="1333" y="4441"/>
                    <a:pt x="1335" y="4691"/>
                  </a:cubicBezTo>
                  <a:lnTo>
                    <a:pt x="1335" y="6015"/>
                  </a:lnTo>
                  <a:cubicBezTo>
                    <a:pt x="1335" y="6137"/>
                    <a:pt x="1368" y="6257"/>
                    <a:pt x="1433" y="6361"/>
                  </a:cubicBezTo>
                  <a:lnTo>
                    <a:pt x="153" y="6361"/>
                  </a:lnTo>
                  <a:cubicBezTo>
                    <a:pt x="68" y="6363"/>
                    <a:pt x="1" y="6433"/>
                    <a:pt x="1" y="6517"/>
                  </a:cubicBezTo>
                  <a:cubicBezTo>
                    <a:pt x="1" y="6602"/>
                    <a:pt x="68" y="6672"/>
                    <a:pt x="153" y="6674"/>
                  </a:cubicBezTo>
                  <a:lnTo>
                    <a:pt x="330" y="6674"/>
                  </a:lnTo>
                  <a:lnTo>
                    <a:pt x="330" y="8191"/>
                  </a:lnTo>
                  <a:cubicBezTo>
                    <a:pt x="328" y="8279"/>
                    <a:pt x="399" y="8353"/>
                    <a:pt x="487" y="8353"/>
                  </a:cubicBezTo>
                  <a:cubicBezTo>
                    <a:pt x="575" y="8353"/>
                    <a:pt x="647" y="8279"/>
                    <a:pt x="644" y="8191"/>
                  </a:cubicBezTo>
                  <a:lnTo>
                    <a:pt x="644" y="7343"/>
                  </a:lnTo>
                  <a:lnTo>
                    <a:pt x="10037" y="7343"/>
                  </a:lnTo>
                  <a:lnTo>
                    <a:pt x="10037" y="8191"/>
                  </a:lnTo>
                  <a:cubicBezTo>
                    <a:pt x="10035" y="8279"/>
                    <a:pt x="10106" y="8353"/>
                    <a:pt x="10195" y="8353"/>
                  </a:cubicBezTo>
                  <a:cubicBezTo>
                    <a:pt x="10282" y="8353"/>
                    <a:pt x="10354" y="8279"/>
                    <a:pt x="10351" y="8191"/>
                  </a:cubicBezTo>
                  <a:lnTo>
                    <a:pt x="10351" y="6674"/>
                  </a:lnTo>
                  <a:lnTo>
                    <a:pt x="10529" y="6674"/>
                  </a:lnTo>
                  <a:cubicBezTo>
                    <a:pt x="10530" y="6674"/>
                    <a:pt x="10532" y="6674"/>
                    <a:pt x="10534" y="6674"/>
                  </a:cubicBezTo>
                  <a:cubicBezTo>
                    <a:pt x="10620" y="6674"/>
                    <a:pt x="10690" y="6604"/>
                    <a:pt x="10690" y="6517"/>
                  </a:cubicBezTo>
                  <a:cubicBezTo>
                    <a:pt x="10690" y="6431"/>
                    <a:pt x="10620" y="6361"/>
                    <a:pt x="10534" y="6361"/>
                  </a:cubicBezTo>
                  <a:cubicBezTo>
                    <a:pt x="10532" y="6361"/>
                    <a:pt x="10530" y="6361"/>
                    <a:pt x="10529" y="6361"/>
                  </a:cubicBezTo>
                  <a:lnTo>
                    <a:pt x="5329" y="6361"/>
                  </a:lnTo>
                  <a:lnTo>
                    <a:pt x="5329" y="6350"/>
                  </a:lnTo>
                  <a:lnTo>
                    <a:pt x="5329" y="5010"/>
                  </a:lnTo>
                  <a:cubicBezTo>
                    <a:pt x="5329" y="4831"/>
                    <a:pt x="5185" y="4687"/>
                    <a:pt x="5006" y="4687"/>
                  </a:cubicBezTo>
                  <a:lnTo>
                    <a:pt x="4660" y="4687"/>
                  </a:lnTo>
                  <a:cubicBezTo>
                    <a:pt x="4660" y="4438"/>
                    <a:pt x="4518" y="4212"/>
                    <a:pt x="4296" y="4102"/>
                  </a:cubicBezTo>
                  <a:lnTo>
                    <a:pt x="3662" y="3785"/>
                  </a:lnTo>
                  <a:cubicBezTo>
                    <a:pt x="3658" y="3783"/>
                    <a:pt x="3655" y="3780"/>
                    <a:pt x="3655" y="3776"/>
                  </a:cubicBezTo>
                  <a:lnTo>
                    <a:pt x="3655" y="3457"/>
                  </a:lnTo>
                  <a:cubicBezTo>
                    <a:pt x="3923" y="3273"/>
                    <a:pt x="4102" y="2984"/>
                    <a:pt x="4147" y="2661"/>
                  </a:cubicBezTo>
                  <a:cubicBezTo>
                    <a:pt x="4483" y="2081"/>
                    <a:pt x="4332" y="1339"/>
                    <a:pt x="3794" y="937"/>
                  </a:cubicBezTo>
                  <a:cubicBezTo>
                    <a:pt x="3813" y="874"/>
                    <a:pt x="3822" y="809"/>
                    <a:pt x="3824" y="743"/>
                  </a:cubicBezTo>
                  <a:cubicBezTo>
                    <a:pt x="3824" y="334"/>
                    <a:pt x="3453" y="0"/>
                    <a:pt x="29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1;gaefae1ec96_6_0"/>
            <p:cNvSpPr/>
            <p:nvPr/>
          </p:nvSpPr>
          <p:spPr>
            <a:xfrm>
              <a:off x="905600" y="1153150"/>
              <a:ext cx="16225" cy="7850"/>
            </a:xfrm>
            <a:custGeom>
              <a:rect b="b" l="l" r="r" t="t"/>
              <a:pathLst>
                <a:path extrusionOk="0" h="314" w="649">
                  <a:moveTo>
                    <a:pt x="157" y="1"/>
                  </a:moveTo>
                  <a:cubicBezTo>
                    <a:pt x="71" y="1"/>
                    <a:pt x="1" y="70"/>
                    <a:pt x="1" y="157"/>
                  </a:cubicBezTo>
                  <a:cubicBezTo>
                    <a:pt x="1" y="243"/>
                    <a:pt x="70" y="313"/>
                    <a:pt x="155" y="313"/>
                  </a:cubicBezTo>
                  <a:cubicBezTo>
                    <a:pt x="158" y="313"/>
                    <a:pt x="160" y="313"/>
                    <a:pt x="162" y="313"/>
                  </a:cubicBezTo>
                  <a:lnTo>
                    <a:pt x="496" y="313"/>
                  </a:lnTo>
                  <a:cubicBezTo>
                    <a:pt x="581" y="310"/>
                    <a:pt x="648" y="242"/>
                    <a:pt x="648" y="157"/>
                  </a:cubicBezTo>
                  <a:cubicBezTo>
                    <a:pt x="648" y="72"/>
                    <a:pt x="581" y="3"/>
                    <a:pt x="496" y="1"/>
                  </a:cubicBezTo>
                  <a:lnTo>
                    <a:pt x="162" y="1"/>
                  </a:lnTo>
                  <a:cubicBezTo>
                    <a:pt x="161" y="1"/>
                    <a:pt x="159" y="1"/>
                    <a:pt x="1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262;gaefae1ec96_6_0"/>
            <p:cNvSpPr/>
            <p:nvPr/>
          </p:nvSpPr>
          <p:spPr>
            <a:xfrm>
              <a:off x="939225" y="989925"/>
              <a:ext cx="133325" cy="130450"/>
            </a:xfrm>
            <a:custGeom>
              <a:rect b="b" l="l" r="r" t="t"/>
              <a:pathLst>
                <a:path extrusionOk="0" h="5218" w="5333">
                  <a:moveTo>
                    <a:pt x="4674" y="314"/>
                  </a:moveTo>
                  <a:cubicBezTo>
                    <a:pt x="4866" y="314"/>
                    <a:pt x="5020" y="469"/>
                    <a:pt x="5020" y="660"/>
                  </a:cubicBezTo>
                  <a:lnTo>
                    <a:pt x="5020" y="3338"/>
                  </a:lnTo>
                  <a:cubicBezTo>
                    <a:pt x="5020" y="3529"/>
                    <a:pt x="4866" y="3684"/>
                    <a:pt x="4674" y="3684"/>
                  </a:cubicBezTo>
                  <a:lnTo>
                    <a:pt x="2666" y="3684"/>
                  </a:lnTo>
                  <a:cubicBezTo>
                    <a:pt x="2634" y="3684"/>
                    <a:pt x="2601" y="3695"/>
                    <a:pt x="2575" y="3713"/>
                  </a:cubicBezTo>
                  <a:lnTo>
                    <a:pt x="1082" y="4798"/>
                  </a:lnTo>
                  <a:lnTo>
                    <a:pt x="1313" y="3878"/>
                  </a:lnTo>
                  <a:cubicBezTo>
                    <a:pt x="1337" y="3779"/>
                    <a:pt x="1263" y="3684"/>
                    <a:pt x="1161" y="3684"/>
                  </a:cubicBezTo>
                  <a:lnTo>
                    <a:pt x="658" y="3684"/>
                  </a:lnTo>
                  <a:cubicBezTo>
                    <a:pt x="468" y="3684"/>
                    <a:pt x="313" y="3529"/>
                    <a:pt x="313" y="3338"/>
                  </a:cubicBezTo>
                  <a:lnTo>
                    <a:pt x="313" y="660"/>
                  </a:lnTo>
                  <a:cubicBezTo>
                    <a:pt x="313" y="469"/>
                    <a:pt x="468" y="314"/>
                    <a:pt x="658" y="314"/>
                  </a:cubicBezTo>
                  <a:close/>
                  <a:moveTo>
                    <a:pt x="658" y="1"/>
                  </a:moveTo>
                  <a:cubicBezTo>
                    <a:pt x="294" y="2"/>
                    <a:pt x="1" y="297"/>
                    <a:pt x="1" y="660"/>
                  </a:cubicBezTo>
                  <a:lnTo>
                    <a:pt x="1" y="3338"/>
                  </a:lnTo>
                  <a:cubicBezTo>
                    <a:pt x="1" y="3701"/>
                    <a:pt x="295" y="3996"/>
                    <a:pt x="659" y="3996"/>
                  </a:cubicBezTo>
                  <a:lnTo>
                    <a:pt x="959" y="3996"/>
                  </a:lnTo>
                  <a:lnTo>
                    <a:pt x="729" y="4917"/>
                  </a:lnTo>
                  <a:cubicBezTo>
                    <a:pt x="687" y="5081"/>
                    <a:pt x="818" y="5217"/>
                    <a:pt x="962" y="5217"/>
                  </a:cubicBezTo>
                  <a:cubicBezTo>
                    <a:pt x="1010" y="5217"/>
                    <a:pt x="1058" y="5203"/>
                    <a:pt x="1103" y="5170"/>
                  </a:cubicBezTo>
                  <a:lnTo>
                    <a:pt x="2717" y="3996"/>
                  </a:lnTo>
                  <a:lnTo>
                    <a:pt x="4674" y="3996"/>
                  </a:lnTo>
                  <a:cubicBezTo>
                    <a:pt x="5038" y="3996"/>
                    <a:pt x="5333" y="3701"/>
                    <a:pt x="5333" y="3338"/>
                  </a:cubicBezTo>
                  <a:lnTo>
                    <a:pt x="5333" y="660"/>
                  </a:lnTo>
                  <a:cubicBezTo>
                    <a:pt x="5333" y="297"/>
                    <a:pt x="5038" y="2"/>
                    <a:pt x="46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63;gaefae1ec96_6_0"/>
            <p:cNvSpPr/>
            <p:nvPr/>
          </p:nvSpPr>
          <p:spPr>
            <a:xfrm>
              <a:off x="964425" y="1015025"/>
              <a:ext cx="20400" cy="7875"/>
            </a:xfrm>
            <a:custGeom>
              <a:rect b="b" l="l" r="r" t="t"/>
              <a:pathLst>
                <a:path extrusionOk="0" h="315" w="816">
                  <a:moveTo>
                    <a:pt x="659" y="1"/>
                  </a:moveTo>
                  <a:cubicBezTo>
                    <a:pt x="657" y="1"/>
                    <a:pt x="655" y="1"/>
                    <a:pt x="654" y="1"/>
                  </a:cubicBezTo>
                  <a:lnTo>
                    <a:pt x="152" y="1"/>
                  </a:lnTo>
                  <a:cubicBezTo>
                    <a:pt x="67" y="5"/>
                    <a:pt x="1" y="74"/>
                    <a:pt x="1" y="159"/>
                  </a:cubicBezTo>
                  <a:cubicBezTo>
                    <a:pt x="1" y="243"/>
                    <a:pt x="67" y="312"/>
                    <a:pt x="152" y="315"/>
                  </a:cubicBezTo>
                  <a:lnTo>
                    <a:pt x="654" y="315"/>
                  </a:lnTo>
                  <a:cubicBezTo>
                    <a:pt x="655" y="315"/>
                    <a:pt x="657" y="315"/>
                    <a:pt x="659" y="315"/>
                  </a:cubicBezTo>
                  <a:cubicBezTo>
                    <a:pt x="745" y="315"/>
                    <a:pt x="815" y="246"/>
                    <a:pt x="815" y="159"/>
                  </a:cubicBezTo>
                  <a:cubicBezTo>
                    <a:pt x="815" y="71"/>
                    <a:pt x="745" y="1"/>
                    <a:pt x="6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64;gaefae1ec96_6_0"/>
            <p:cNvSpPr/>
            <p:nvPr/>
          </p:nvSpPr>
          <p:spPr>
            <a:xfrm>
              <a:off x="993450" y="1015025"/>
              <a:ext cx="54175" cy="7875"/>
            </a:xfrm>
            <a:custGeom>
              <a:rect b="b" l="l" r="r" t="t"/>
              <a:pathLst>
                <a:path extrusionOk="0" h="315" w="2167">
                  <a:moveTo>
                    <a:pt x="158" y="1"/>
                  </a:moveTo>
                  <a:cubicBezTo>
                    <a:pt x="72" y="1"/>
                    <a:pt x="0" y="71"/>
                    <a:pt x="0" y="159"/>
                  </a:cubicBezTo>
                  <a:cubicBezTo>
                    <a:pt x="0" y="246"/>
                    <a:pt x="72" y="315"/>
                    <a:pt x="158" y="315"/>
                  </a:cubicBezTo>
                  <a:cubicBezTo>
                    <a:pt x="160" y="315"/>
                    <a:pt x="162" y="315"/>
                    <a:pt x="163" y="315"/>
                  </a:cubicBezTo>
                  <a:lnTo>
                    <a:pt x="2005" y="315"/>
                  </a:lnTo>
                  <a:cubicBezTo>
                    <a:pt x="2006" y="315"/>
                    <a:pt x="2008" y="315"/>
                    <a:pt x="2010" y="315"/>
                  </a:cubicBezTo>
                  <a:cubicBezTo>
                    <a:pt x="2095" y="315"/>
                    <a:pt x="2166" y="246"/>
                    <a:pt x="2166" y="159"/>
                  </a:cubicBezTo>
                  <a:cubicBezTo>
                    <a:pt x="2166" y="71"/>
                    <a:pt x="2095" y="1"/>
                    <a:pt x="2010" y="1"/>
                  </a:cubicBezTo>
                  <a:cubicBezTo>
                    <a:pt x="2008" y="1"/>
                    <a:pt x="2006" y="1"/>
                    <a:pt x="2005" y="1"/>
                  </a:cubicBezTo>
                  <a:lnTo>
                    <a:pt x="163" y="1"/>
                  </a:lnTo>
                  <a:cubicBezTo>
                    <a:pt x="162" y="1"/>
                    <a:pt x="160" y="1"/>
                    <a:pt x="15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65;gaefae1ec96_6_0"/>
            <p:cNvSpPr/>
            <p:nvPr/>
          </p:nvSpPr>
          <p:spPr>
            <a:xfrm>
              <a:off x="964425" y="1035975"/>
              <a:ext cx="83200" cy="7875"/>
            </a:xfrm>
            <a:custGeom>
              <a:rect b="b" l="l" r="r" t="t"/>
              <a:pathLst>
                <a:path extrusionOk="0" h="315" w="3328">
                  <a:moveTo>
                    <a:pt x="3171" y="0"/>
                  </a:moveTo>
                  <a:cubicBezTo>
                    <a:pt x="3169" y="0"/>
                    <a:pt x="3167" y="0"/>
                    <a:pt x="3166" y="0"/>
                  </a:cubicBezTo>
                  <a:lnTo>
                    <a:pt x="153" y="0"/>
                  </a:lnTo>
                  <a:cubicBezTo>
                    <a:pt x="68" y="3"/>
                    <a:pt x="1" y="73"/>
                    <a:pt x="1" y="157"/>
                  </a:cubicBezTo>
                  <a:cubicBezTo>
                    <a:pt x="1" y="241"/>
                    <a:pt x="68" y="311"/>
                    <a:pt x="153" y="314"/>
                  </a:cubicBezTo>
                  <a:lnTo>
                    <a:pt x="3166" y="314"/>
                  </a:lnTo>
                  <a:cubicBezTo>
                    <a:pt x="3167" y="314"/>
                    <a:pt x="3169" y="314"/>
                    <a:pt x="3171" y="314"/>
                  </a:cubicBezTo>
                  <a:cubicBezTo>
                    <a:pt x="3256" y="314"/>
                    <a:pt x="3327" y="244"/>
                    <a:pt x="3327" y="157"/>
                  </a:cubicBezTo>
                  <a:cubicBezTo>
                    <a:pt x="3327" y="71"/>
                    <a:pt x="3256" y="0"/>
                    <a:pt x="31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66;gaefae1ec96_6_0"/>
            <p:cNvSpPr/>
            <p:nvPr/>
          </p:nvSpPr>
          <p:spPr>
            <a:xfrm>
              <a:off x="964425" y="1056900"/>
              <a:ext cx="53875" cy="7850"/>
            </a:xfrm>
            <a:custGeom>
              <a:rect b="b" l="l" r="r" t="t"/>
              <a:pathLst>
                <a:path extrusionOk="0" h="314" w="2155">
                  <a:moveTo>
                    <a:pt x="1998" y="1"/>
                  </a:moveTo>
                  <a:cubicBezTo>
                    <a:pt x="1997" y="1"/>
                    <a:pt x="1995" y="1"/>
                    <a:pt x="1993" y="1"/>
                  </a:cubicBezTo>
                  <a:lnTo>
                    <a:pt x="152" y="1"/>
                  </a:lnTo>
                  <a:cubicBezTo>
                    <a:pt x="67" y="3"/>
                    <a:pt x="1" y="72"/>
                    <a:pt x="1" y="157"/>
                  </a:cubicBezTo>
                  <a:cubicBezTo>
                    <a:pt x="1" y="242"/>
                    <a:pt x="67" y="310"/>
                    <a:pt x="152" y="313"/>
                  </a:cubicBezTo>
                  <a:lnTo>
                    <a:pt x="1993" y="313"/>
                  </a:lnTo>
                  <a:cubicBezTo>
                    <a:pt x="1996" y="313"/>
                    <a:pt x="1998" y="313"/>
                    <a:pt x="2000" y="313"/>
                  </a:cubicBezTo>
                  <a:cubicBezTo>
                    <a:pt x="2086" y="313"/>
                    <a:pt x="2155" y="243"/>
                    <a:pt x="2155" y="157"/>
                  </a:cubicBezTo>
                  <a:cubicBezTo>
                    <a:pt x="2155" y="70"/>
                    <a:pt x="2085" y="1"/>
                    <a:pt x="199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67;gaefae1ec96_6_0"/>
            <p:cNvSpPr/>
            <p:nvPr/>
          </p:nvSpPr>
          <p:spPr>
            <a:xfrm>
              <a:off x="1027200" y="1056900"/>
              <a:ext cx="20425" cy="7850"/>
            </a:xfrm>
            <a:custGeom>
              <a:rect b="b" l="l" r="r" t="t"/>
              <a:pathLst>
                <a:path extrusionOk="0" h="314" w="817">
                  <a:moveTo>
                    <a:pt x="660" y="1"/>
                  </a:moveTo>
                  <a:cubicBezTo>
                    <a:pt x="658" y="1"/>
                    <a:pt x="656" y="1"/>
                    <a:pt x="655" y="1"/>
                  </a:cubicBezTo>
                  <a:lnTo>
                    <a:pt x="153" y="1"/>
                  </a:lnTo>
                  <a:cubicBezTo>
                    <a:pt x="68" y="3"/>
                    <a:pt x="0" y="72"/>
                    <a:pt x="0" y="157"/>
                  </a:cubicBezTo>
                  <a:cubicBezTo>
                    <a:pt x="0" y="242"/>
                    <a:pt x="68" y="310"/>
                    <a:pt x="153" y="313"/>
                  </a:cubicBezTo>
                  <a:lnTo>
                    <a:pt x="655" y="313"/>
                  </a:lnTo>
                  <a:cubicBezTo>
                    <a:pt x="657" y="313"/>
                    <a:pt x="659" y="313"/>
                    <a:pt x="662" y="313"/>
                  </a:cubicBezTo>
                  <a:cubicBezTo>
                    <a:pt x="746" y="313"/>
                    <a:pt x="816" y="243"/>
                    <a:pt x="816" y="157"/>
                  </a:cubicBezTo>
                  <a:cubicBezTo>
                    <a:pt x="816" y="70"/>
                    <a:pt x="745" y="1"/>
                    <a:pt x="6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8" name="Google Shape;268;gaefae1ec96_6_0"/>
          <p:cNvGrpSpPr/>
          <p:nvPr/>
        </p:nvGrpSpPr>
        <p:grpSpPr>
          <a:xfrm>
            <a:off x="3065433" y="3139010"/>
            <a:ext cx="233630" cy="203287"/>
            <a:chOff x="889275" y="861850"/>
            <a:chExt cx="487950" cy="424575"/>
          </a:xfrm>
        </p:grpSpPr>
        <p:sp>
          <p:nvSpPr>
            <p:cNvPr id="269" name="Google Shape;269;gaefae1ec96_6_0"/>
            <p:cNvSpPr/>
            <p:nvPr/>
          </p:nvSpPr>
          <p:spPr>
            <a:xfrm>
              <a:off x="1319225" y="1031700"/>
              <a:ext cx="56650" cy="28325"/>
            </a:xfrm>
            <a:custGeom>
              <a:rect b="b" l="l" r="r" t="t"/>
              <a:pathLst>
                <a:path extrusionOk="0" h="1133" w="2266">
                  <a:moveTo>
                    <a:pt x="569" y="1"/>
                  </a:moveTo>
                  <a:cubicBezTo>
                    <a:pt x="255" y="1"/>
                    <a:pt x="1" y="251"/>
                    <a:pt x="1" y="565"/>
                  </a:cubicBezTo>
                  <a:cubicBezTo>
                    <a:pt x="1" y="879"/>
                    <a:pt x="255" y="1133"/>
                    <a:pt x="569" y="1133"/>
                  </a:cubicBezTo>
                  <a:lnTo>
                    <a:pt x="1701" y="1133"/>
                  </a:lnTo>
                  <a:cubicBezTo>
                    <a:pt x="2012" y="1133"/>
                    <a:pt x="2265" y="879"/>
                    <a:pt x="2265" y="565"/>
                  </a:cubicBezTo>
                  <a:cubicBezTo>
                    <a:pt x="2265" y="251"/>
                    <a:pt x="2012" y="1"/>
                    <a:pt x="17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0;gaefae1ec96_6_0"/>
            <p:cNvSpPr/>
            <p:nvPr/>
          </p:nvSpPr>
          <p:spPr>
            <a:xfrm>
              <a:off x="1314475" y="946725"/>
              <a:ext cx="62750" cy="56700"/>
            </a:xfrm>
            <a:custGeom>
              <a:rect b="b" l="l" r="r" t="t"/>
              <a:pathLst>
                <a:path extrusionOk="0" h="2268" w="2510">
                  <a:moveTo>
                    <a:pt x="1889" y="0"/>
                  </a:moveTo>
                  <a:cubicBezTo>
                    <a:pt x="1744" y="0"/>
                    <a:pt x="1599" y="55"/>
                    <a:pt x="1489" y="166"/>
                  </a:cubicBezTo>
                  <a:lnTo>
                    <a:pt x="357" y="1298"/>
                  </a:lnTo>
                  <a:cubicBezTo>
                    <a:pt x="1" y="1657"/>
                    <a:pt x="251" y="2267"/>
                    <a:pt x="759" y="2267"/>
                  </a:cubicBezTo>
                  <a:cubicBezTo>
                    <a:pt x="906" y="2267"/>
                    <a:pt x="1051" y="2207"/>
                    <a:pt x="1157" y="2101"/>
                  </a:cubicBezTo>
                  <a:lnTo>
                    <a:pt x="2289" y="969"/>
                  </a:lnTo>
                  <a:cubicBezTo>
                    <a:pt x="2510" y="745"/>
                    <a:pt x="2510" y="389"/>
                    <a:pt x="2289" y="166"/>
                  </a:cubicBezTo>
                  <a:cubicBezTo>
                    <a:pt x="2179" y="55"/>
                    <a:pt x="2034" y="0"/>
                    <a:pt x="188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1;gaefae1ec96_6_0"/>
            <p:cNvSpPr/>
            <p:nvPr/>
          </p:nvSpPr>
          <p:spPr>
            <a:xfrm>
              <a:off x="1317875" y="1088250"/>
              <a:ext cx="59350" cy="56675"/>
            </a:xfrm>
            <a:custGeom>
              <a:rect b="b" l="l" r="r" t="t"/>
              <a:pathLst>
                <a:path extrusionOk="0" h="2267" w="2374">
                  <a:moveTo>
                    <a:pt x="621" y="1"/>
                  </a:moveTo>
                  <a:cubicBezTo>
                    <a:pt x="476" y="1"/>
                    <a:pt x="331" y="56"/>
                    <a:pt x="221" y="166"/>
                  </a:cubicBezTo>
                  <a:cubicBezTo>
                    <a:pt x="1" y="390"/>
                    <a:pt x="1" y="746"/>
                    <a:pt x="221" y="969"/>
                  </a:cubicBezTo>
                  <a:lnTo>
                    <a:pt x="1353" y="2102"/>
                  </a:lnTo>
                  <a:cubicBezTo>
                    <a:pt x="1463" y="2212"/>
                    <a:pt x="1608" y="2267"/>
                    <a:pt x="1753" y="2267"/>
                  </a:cubicBezTo>
                  <a:cubicBezTo>
                    <a:pt x="1898" y="2267"/>
                    <a:pt x="2043" y="2212"/>
                    <a:pt x="2153" y="2102"/>
                  </a:cubicBezTo>
                  <a:cubicBezTo>
                    <a:pt x="2374" y="1878"/>
                    <a:pt x="2374" y="1522"/>
                    <a:pt x="2153" y="1298"/>
                  </a:cubicBezTo>
                  <a:lnTo>
                    <a:pt x="1021" y="166"/>
                  </a:lnTo>
                  <a:cubicBezTo>
                    <a:pt x="911" y="56"/>
                    <a:pt x="766" y="1"/>
                    <a:pt x="62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2;gaefae1ec96_6_0"/>
            <p:cNvSpPr/>
            <p:nvPr/>
          </p:nvSpPr>
          <p:spPr>
            <a:xfrm>
              <a:off x="889275" y="861850"/>
              <a:ext cx="400700" cy="424575"/>
            </a:xfrm>
            <a:custGeom>
              <a:rect b="b" l="l" r="r" t="t"/>
              <a:pathLst>
                <a:path extrusionOk="0" h="16983" w="16028">
                  <a:moveTo>
                    <a:pt x="4668" y="4530"/>
                  </a:moveTo>
                  <a:lnTo>
                    <a:pt x="4668" y="10191"/>
                  </a:lnTo>
                  <a:lnTo>
                    <a:pt x="4104" y="10191"/>
                  </a:lnTo>
                  <a:cubicBezTo>
                    <a:pt x="2539" y="10191"/>
                    <a:pt x="1271" y="8923"/>
                    <a:pt x="1271" y="7359"/>
                  </a:cubicBezTo>
                  <a:cubicBezTo>
                    <a:pt x="1271" y="5795"/>
                    <a:pt x="2539" y="4530"/>
                    <a:pt x="4104" y="4530"/>
                  </a:cubicBezTo>
                  <a:close/>
                  <a:moveTo>
                    <a:pt x="6972" y="4530"/>
                  </a:moveTo>
                  <a:lnTo>
                    <a:pt x="6972" y="10191"/>
                  </a:lnTo>
                  <a:lnTo>
                    <a:pt x="5800" y="10191"/>
                  </a:lnTo>
                  <a:lnTo>
                    <a:pt x="5800" y="4530"/>
                  </a:lnTo>
                  <a:close/>
                  <a:moveTo>
                    <a:pt x="12633" y="1565"/>
                  </a:moveTo>
                  <a:lnTo>
                    <a:pt x="12633" y="13153"/>
                  </a:lnTo>
                  <a:lnTo>
                    <a:pt x="8104" y="10436"/>
                  </a:lnTo>
                  <a:lnTo>
                    <a:pt x="8104" y="4282"/>
                  </a:lnTo>
                  <a:lnTo>
                    <a:pt x="12633" y="1565"/>
                  </a:lnTo>
                  <a:close/>
                  <a:moveTo>
                    <a:pt x="14330" y="1133"/>
                  </a:moveTo>
                  <a:cubicBezTo>
                    <a:pt x="14644" y="1133"/>
                    <a:pt x="14898" y="1384"/>
                    <a:pt x="14898" y="1698"/>
                  </a:cubicBezTo>
                  <a:lnTo>
                    <a:pt x="14898" y="13021"/>
                  </a:lnTo>
                  <a:cubicBezTo>
                    <a:pt x="14898" y="13335"/>
                    <a:pt x="14644" y="13588"/>
                    <a:pt x="14330" y="13588"/>
                  </a:cubicBezTo>
                  <a:lnTo>
                    <a:pt x="13766" y="13588"/>
                  </a:lnTo>
                  <a:lnTo>
                    <a:pt x="13766" y="1133"/>
                  </a:lnTo>
                  <a:close/>
                  <a:moveTo>
                    <a:pt x="5800" y="11324"/>
                  </a:moveTo>
                  <a:lnTo>
                    <a:pt x="5800" y="15285"/>
                  </a:lnTo>
                  <a:cubicBezTo>
                    <a:pt x="5800" y="15599"/>
                    <a:pt x="5547" y="15850"/>
                    <a:pt x="5236" y="15850"/>
                  </a:cubicBezTo>
                  <a:cubicBezTo>
                    <a:pt x="4922" y="15850"/>
                    <a:pt x="4668" y="15599"/>
                    <a:pt x="4668" y="15285"/>
                  </a:cubicBezTo>
                  <a:lnTo>
                    <a:pt x="4668" y="11324"/>
                  </a:lnTo>
                  <a:close/>
                  <a:moveTo>
                    <a:pt x="13132" y="1"/>
                  </a:moveTo>
                  <a:lnTo>
                    <a:pt x="13098" y="7"/>
                  </a:lnTo>
                  <a:lnTo>
                    <a:pt x="13074" y="10"/>
                  </a:lnTo>
                  <a:cubicBezTo>
                    <a:pt x="13065" y="10"/>
                    <a:pt x="13056" y="16"/>
                    <a:pt x="13047" y="19"/>
                  </a:cubicBezTo>
                  <a:cubicBezTo>
                    <a:pt x="13038" y="22"/>
                    <a:pt x="13029" y="22"/>
                    <a:pt x="13020" y="25"/>
                  </a:cubicBezTo>
                  <a:lnTo>
                    <a:pt x="12996" y="34"/>
                  </a:lnTo>
                  <a:lnTo>
                    <a:pt x="12966" y="46"/>
                  </a:lnTo>
                  <a:lnTo>
                    <a:pt x="12947" y="58"/>
                  </a:lnTo>
                  <a:cubicBezTo>
                    <a:pt x="12935" y="61"/>
                    <a:pt x="12926" y="67"/>
                    <a:pt x="12917" y="73"/>
                  </a:cubicBezTo>
                  <a:lnTo>
                    <a:pt x="12908" y="79"/>
                  </a:lnTo>
                  <a:lnTo>
                    <a:pt x="7380" y="3398"/>
                  </a:lnTo>
                  <a:lnTo>
                    <a:pt x="4104" y="3398"/>
                  </a:lnTo>
                  <a:cubicBezTo>
                    <a:pt x="2023" y="3398"/>
                    <a:pt x="299" y="5001"/>
                    <a:pt x="151" y="7075"/>
                  </a:cubicBezTo>
                  <a:cubicBezTo>
                    <a:pt x="0" y="9150"/>
                    <a:pt x="1480" y="10986"/>
                    <a:pt x="3536" y="11281"/>
                  </a:cubicBezTo>
                  <a:lnTo>
                    <a:pt x="3536" y="15285"/>
                  </a:lnTo>
                  <a:cubicBezTo>
                    <a:pt x="3536" y="16224"/>
                    <a:pt x="4297" y="16982"/>
                    <a:pt x="5236" y="16982"/>
                  </a:cubicBezTo>
                  <a:cubicBezTo>
                    <a:pt x="6172" y="16982"/>
                    <a:pt x="6933" y="16224"/>
                    <a:pt x="6933" y="15285"/>
                  </a:cubicBezTo>
                  <a:lnTo>
                    <a:pt x="6933" y="11324"/>
                  </a:lnTo>
                  <a:lnTo>
                    <a:pt x="7380" y="11324"/>
                  </a:lnTo>
                  <a:lnTo>
                    <a:pt x="12908" y="14639"/>
                  </a:lnTo>
                  <a:cubicBezTo>
                    <a:pt x="12911" y="14642"/>
                    <a:pt x="12914" y="14642"/>
                    <a:pt x="12920" y="14645"/>
                  </a:cubicBezTo>
                  <a:lnTo>
                    <a:pt x="12935" y="14654"/>
                  </a:lnTo>
                  <a:cubicBezTo>
                    <a:pt x="12947" y="14660"/>
                    <a:pt x="12963" y="14666"/>
                    <a:pt x="12975" y="14672"/>
                  </a:cubicBezTo>
                  <a:lnTo>
                    <a:pt x="12984" y="14675"/>
                  </a:lnTo>
                  <a:cubicBezTo>
                    <a:pt x="12996" y="14681"/>
                    <a:pt x="13011" y="14687"/>
                    <a:pt x="13023" y="14690"/>
                  </a:cubicBezTo>
                  <a:lnTo>
                    <a:pt x="13038" y="14696"/>
                  </a:lnTo>
                  <a:cubicBezTo>
                    <a:pt x="13053" y="14699"/>
                    <a:pt x="13068" y="14702"/>
                    <a:pt x="13083" y="14708"/>
                  </a:cubicBezTo>
                  <a:cubicBezTo>
                    <a:pt x="13101" y="14712"/>
                    <a:pt x="13117" y="14715"/>
                    <a:pt x="13135" y="14715"/>
                  </a:cubicBezTo>
                  <a:lnTo>
                    <a:pt x="13144" y="14715"/>
                  </a:lnTo>
                  <a:cubicBezTo>
                    <a:pt x="13162" y="14715"/>
                    <a:pt x="13180" y="14718"/>
                    <a:pt x="13198" y="14718"/>
                  </a:cubicBezTo>
                  <a:lnTo>
                    <a:pt x="14330" y="14718"/>
                  </a:lnTo>
                  <a:cubicBezTo>
                    <a:pt x="15266" y="14718"/>
                    <a:pt x="16027" y="13957"/>
                    <a:pt x="16027" y="13021"/>
                  </a:cubicBezTo>
                  <a:lnTo>
                    <a:pt x="16027" y="1698"/>
                  </a:lnTo>
                  <a:cubicBezTo>
                    <a:pt x="16027" y="759"/>
                    <a:pt x="15266" y="1"/>
                    <a:pt x="1433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3" name="Google Shape;273;gaefae1ec96_6_0"/>
          <p:cNvSpPr/>
          <p:nvPr/>
        </p:nvSpPr>
        <p:spPr>
          <a:xfrm>
            <a:off x="3065432" y="1489299"/>
            <a:ext cx="233635" cy="229018"/>
          </a:xfrm>
          <a:custGeom>
            <a:rect b="b" l="l" r="r" t="t"/>
            <a:pathLst>
              <a:path extrusionOk="0" h="19396" w="19787">
                <a:moveTo>
                  <a:pt x="16583" y="1203"/>
                </a:moveTo>
                <a:cubicBezTo>
                  <a:pt x="17017" y="1203"/>
                  <a:pt x="17451" y="1370"/>
                  <a:pt x="17782" y="1702"/>
                </a:cubicBezTo>
                <a:cubicBezTo>
                  <a:pt x="18446" y="2363"/>
                  <a:pt x="18446" y="3438"/>
                  <a:pt x="17782" y="4102"/>
                </a:cubicBezTo>
                <a:lnTo>
                  <a:pt x="16565" y="5319"/>
                </a:lnTo>
                <a:lnTo>
                  <a:pt x="14165" y="2918"/>
                </a:lnTo>
                <a:lnTo>
                  <a:pt x="15382" y="1702"/>
                </a:lnTo>
                <a:cubicBezTo>
                  <a:pt x="15714" y="1370"/>
                  <a:pt x="16149" y="1203"/>
                  <a:pt x="16583" y="1203"/>
                </a:cubicBezTo>
                <a:close/>
                <a:moveTo>
                  <a:pt x="13362" y="3719"/>
                </a:moveTo>
                <a:lnTo>
                  <a:pt x="14162" y="4519"/>
                </a:lnTo>
                <a:lnTo>
                  <a:pt x="4587" y="14096"/>
                </a:lnTo>
                <a:cubicBezTo>
                  <a:pt x="4255" y="13861"/>
                  <a:pt x="3884" y="13692"/>
                  <a:pt x="3488" y="13595"/>
                </a:cubicBezTo>
                <a:lnTo>
                  <a:pt x="13310" y="3770"/>
                </a:lnTo>
                <a:lnTo>
                  <a:pt x="13362" y="3719"/>
                </a:lnTo>
                <a:close/>
                <a:moveTo>
                  <a:pt x="14965" y="5322"/>
                </a:moveTo>
                <a:lnTo>
                  <a:pt x="15765" y="6122"/>
                </a:lnTo>
                <a:lnTo>
                  <a:pt x="15714" y="6173"/>
                </a:lnTo>
                <a:lnTo>
                  <a:pt x="5888" y="15996"/>
                </a:lnTo>
                <a:cubicBezTo>
                  <a:pt x="5792" y="15600"/>
                  <a:pt x="5623" y="15229"/>
                  <a:pt x="5387" y="14897"/>
                </a:cubicBezTo>
                <a:lnTo>
                  <a:pt x="14965" y="5322"/>
                </a:lnTo>
                <a:close/>
                <a:moveTo>
                  <a:pt x="2704" y="14631"/>
                </a:moveTo>
                <a:cubicBezTo>
                  <a:pt x="3925" y="14631"/>
                  <a:pt x="4911" y="15655"/>
                  <a:pt x="4850" y="16889"/>
                </a:cubicBezTo>
                <a:lnTo>
                  <a:pt x="3736" y="17249"/>
                </a:lnTo>
                <a:cubicBezTo>
                  <a:pt x="3449" y="16572"/>
                  <a:pt x="2911" y="16035"/>
                  <a:pt x="2235" y="15748"/>
                </a:cubicBezTo>
                <a:lnTo>
                  <a:pt x="2594" y="14634"/>
                </a:lnTo>
                <a:cubicBezTo>
                  <a:pt x="2631" y="14632"/>
                  <a:pt x="2667" y="14631"/>
                  <a:pt x="2704" y="14631"/>
                </a:cubicBezTo>
                <a:close/>
                <a:moveTo>
                  <a:pt x="1888" y="16835"/>
                </a:moveTo>
                <a:cubicBezTo>
                  <a:pt x="2217" y="17001"/>
                  <a:pt x="2483" y="17267"/>
                  <a:pt x="2649" y="17596"/>
                </a:cubicBezTo>
                <a:lnTo>
                  <a:pt x="1528" y="17955"/>
                </a:lnTo>
                <a:lnTo>
                  <a:pt x="1888" y="16835"/>
                </a:lnTo>
                <a:close/>
                <a:moveTo>
                  <a:pt x="16654" y="1"/>
                </a:moveTo>
                <a:cubicBezTo>
                  <a:pt x="15897" y="1"/>
                  <a:pt x="15141" y="302"/>
                  <a:pt x="14581" y="901"/>
                </a:cubicBezTo>
                <a:lnTo>
                  <a:pt x="11710" y="3770"/>
                </a:lnTo>
                <a:lnTo>
                  <a:pt x="1882" y="13601"/>
                </a:lnTo>
                <a:cubicBezTo>
                  <a:pt x="1861" y="13619"/>
                  <a:pt x="1842" y="13641"/>
                  <a:pt x="1827" y="13662"/>
                </a:cubicBezTo>
                <a:lnTo>
                  <a:pt x="1809" y="13677"/>
                </a:lnTo>
                <a:lnTo>
                  <a:pt x="1788" y="13695"/>
                </a:lnTo>
                <a:cubicBezTo>
                  <a:pt x="1782" y="13701"/>
                  <a:pt x="1773" y="13707"/>
                  <a:pt x="1767" y="13716"/>
                </a:cubicBezTo>
                <a:cubicBezTo>
                  <a:pt x="1761" y="13722"/>
                  <a:pt x="1755" y="13725"/>
                  <a:pt x="1752" y="13731"/>
                </a:cubicBezTo>
                <a:cubicBezTo>
                  <a:pt x="1746" y="13737"/>
                  <a:pt x="1737" y="13746"/>
                  <a:pt x="1728" y="13755"/>
                </a:cubicBezTo>
                <a:lnTo>
                  <a:pt x="1716" y="13773"/>
                </a:lnTo>
                <a:cubicBezTo>
                  <a:pt x="1710" y="13782"/>
                  <a:pt x="1704" y="13789"/>
                  <a:pt x="1698" y="13801"/>
                </a:cubicBezTo>
                <a:cubicBezTo>
                  <a:pt x="1688" y="13810"/>
                  <a:pt x="1688" y="13813"/>
                  <a:pt x="1685" y="13819"/>
                </a:cubicBezTo>
                <a:cubicBezTo>
                  <a:pt x="1679" y="13825"/>
                  <a:pt x="1673" y="13837"/>
                  <a:pt x="1667" y="13846"/>
                </a:cubicBezTo>
                <a:cubicBezTo>
                  <a:pt x="1661" y="13855"/>
                  <a:pt x="1658" y="13861"/>
                  <a:pt x="1655" y="13870"/>
                </a:cubicBezTo>
                <a:cubicBezTo>
                  <a:pt x="1652" y="13879"/>
                  <a:pt x="1646" y="13885"/>
                  <a:pt x="1643" y="13894"/>
                </a:cubicBezTo>
                <a:cubicBezTo>
                  <a:pt x="1640" y="13903"/>
                  <a:pt x="1634" y="13918"/>
                  <a:pt x="1631" y="13933"/>
                </a:cubicBezTo>
                <a:cubicBezTo>
                  <a:pt x="1631" y="13936"/>
                  <a:pt x="1625" y="13939"/>
                  <a:pt x="1625" y="13943"/>
                </a:cubicBezTo>
                <a:lnTo>
                  <a:pt x="1625" y="13949"/>
                </a:lnTo>
                <a:cubicBezTo>
                  <a:pt x="1625" y="13949"/>
                  <a:pt x="1625" y="13952"/>
                  <a:pt x="1625" y="13952"/>
                </a:cubicBezTo>
                <a:lnTo>
                  <a:pt x="118" y="18656"/>
                </a:lnTo>
                <a:cubicBezTo>
                  <a:pt x="1" y="19021"/>
                  <a:pt x="272" y="19393"/>
                  <a:pt x="656" y="19396"/>
                </a:cubicBezTo>
                <a:cubicBezTo>
                  <a:pt x="713" y="19396"/>
                  <a:pt x="771" y="19387"/>
                  <a:pt x="828" y="19368"/>
                </a:cubicBezTo>
                <a:lnTo>
                  <a:pt x="5538" y="17859"/>
                </a:lnTo>
                <a:lnTo>
                  <a:pt x="5547" y="17856"/>
                </a:lnTo>
                <a:cubicBezTo>
                  <a:pt x="5559" y="17853"/>
                  <a:pt x="5571" y="17847"/>
                  <a:pt x="5584" y="17844"/>
                </a:cubicBezTo>
                <a:lnTo>
                  <a:pt x="5599" y="17838"/>
                </a:lnTo>
                <a:cubicBezTo>
                  <a:pt x="5611" y="17832"/>
                  <a:pt x="5623" y="17826"/>
                  <a:pt x="5635" y="17819"/>
                </a:cubicBezTo>
                <a:cubicBezTo>
                  <a:pt x="5650" y="17810"/>
                  <a:pt x="5653" y="17810"/>
                  <a:pt x="5659" y="17804"/>
                </a:cubicBezTo>
                <a:cubicBezTo>
                  <a:pt x="5668" y="17798"/>
                  <a:pt x="5680" y="17792"/>
                  <a:pt x="5689" y="17786"/>
                </a:cubicBezTo>
                <a:cubicBezTo>
                  <a:pt x="5698" y="17780"/>
                  <a:pt x="5701" y="17777"/>
                  <a:pt x="5710" y="17771"/>
                </a:cubicBezTo>
                <a:lnTo>
                  <a:pt x="5728" y="17756"/>
                </a:lnTo>
                <a:lnTo>
                  <a:pt x="5750" y="17738"/>
                </a:lnTo>
                <a:cubicBezTo>
                  <a:pt x="5756" y="17732"/>
                  <a:pt x="5762" y="17726"/>
                  <a:pt x="5768" y="17720"/>
                </a:cubicBezTo>
                <a:cubicBezTo>
                  <a:pt x="5774" y="17714"/>
                  <a:pt x="5780" y="17708"/>
                  <a:pt x="5783" y="17702"/>
                </a:cubicBezTo>
                <a:lnTo>
                  <a:pt x="5798" y="17687"/>
                </a:lnTo>
                <a:cubicBezTo>
                  <a:pt x="5810" y="17678"/>
                  <a:pt x="5819" y="17669"/>
                  <a:pt x="5828" y="17659"/>
                </a:cubicBezTo>
                <a:lnTo>
                  <a:pt x="15714" y="7777"/>
                </a:lnTo>
                <a:lnTo>
                  <a:pt x="18582" y="4902"/>
                </a:lnTo>
                <a:cubicBezTo>
                  <a:pt x="19754" y="3809"/>
                  <a:pt x="19787" y="1961"/>
                  <a:pt x="18655" y="829"/>
                </a:cubicBezTo>
                <a:cubicBezTo>
                  <a:pt x="18102" y="276"/>
                  <a:pt x="17378" y="1"/>
                  <a:pt x="16654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ade0aed2ca_0_53"/>
          <p:cNvSpPr txBox="1"/>
          <p:nvPr>
            <p:ph type="ctrTitle"/>
          </p:nvPr>
        </p:nvSpPr>
        <p:spPr>
          <a:xfrm>
            <a:off x="3357294" y="321243"/>
            <a:ext cx="24294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s"/>
              <a:t>Sign-in / Log-in</a:t>
            </a:r>
            <a:endParaRPr/>
          </a:p>
        </p:txBody>
      </p:sp>
      <p:pic>
        <p:nvPicPr>
          <p:cNvPr id="279" name="Google Shape;279;gade0aed2ca_0_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77825" y="899050"/>
            <a:ext cx="3274599" cy="2631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gade0aed2ca_0_53"/>
          <p:cNvPicPr preferRelativeResize="0"/>
          <p:nvPr/>
        </p:nvPicPr>
        <p:blipFill rotWithShape="1">
          <a:blip r:embed="rId4">
            <a:alphaModFix/>
          </a:blip>
          <a:srcRect b="0" l="0" r="0" t="40309"/>
          <a:stretch/>
        </p:blipFill>
        <p:spPr>
          <a:xfrm>
            <a:off x="1316275" y="1399925"/>
            <a:ext cx="2551125" cy="2208600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gade0aed2ca_0_53"/>
          <p:cNvSpPr txBox="1"/>
          <p:nvPr>
            <p:ph idx="1" type="subTitle"/>
          </p:nvPr>
        </p:nvSpPr>
        <p:spPr>
          <a:xfrm>
            <a:off x="2550025" y="2539900"/>
            <a:ext cx="22278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-</a:t>
            </a:r>
            <a:r>
              <a:rPr b="1" lang="es"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1" lang="es">
                <a:latin typeface="Open Sans"/>
                <a:ea typeface="Open Sans"/>
                <a:cs typeface="Open Sans"/>
                <a:sym typeface="Open Sans"/>
              </a:rPr>
              <a:t>가입 시 닉네임, 이메일, 비밀번호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Open Sans"/>
                <a:ea typeface="Open Sans"/>
                <a:cs typeface="Open Sans"/>
                <a:sym typeface="Open Sans"/>
              </a:rPr>
              <a:t>  세 가지 항목만을 받고 있음.</a:t>
            </a:r>
            <a:endParaRPr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2" name="Google Shape;282;gade0aed2ca_0_53"/>
          <p:cNvSpPr txBox="1"/>
          <p:nvPr>
            <p:ph idx="1" type="subTitle"/>
          </p:nvPr>
        </p:nvSpPr>
        <p:spPr>
          <a:xfrm>
            <a:off x="6628050" y="2703325"/>
            <a:ext cx="15771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Open Sans"/>
                <a:ea typeface="Open Sans"/>
                <a:cs typeface="Open Sans"/>
                <a:sym typeface="Open Sans"/>
              </a:rPr>
              <a:t>- </a:t>
            </a:r>
            <a:r>
              <a:rPr b="1" lang="es">
                <a:latin typeface="Open Sans"/>
                <a:ea typeface="Open Sans"/>
                <a:cs typeface="Open Sans"/>
                <a:sym typeface="Open Sans"/>
              </a:rPr>
              <a:t>비밀번호 수정</a:t>
            </a:r>
            <a:endParaRPr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3" name="Google Shape;283;gade0aed2ca_0_53"/>
          <p:cNvSpPr txBox="1"/>
          <p:nvPr>
            <p:ph idx="1" type="subTitle"/>
          </p:nvPr>
        </p:nvSpPr>
        <p:spPr>
          <a:xfrm>
            <a:off x="7177625" y="3193325"/>
            <a:ext cx="15771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Open Sans"/>
                <a:ea typeface="Open Sans"/>
                <a:cs typeface="Open Sans"/>
                <a:sym typeface="Open Sans"/>
              </a:rPr>
              <a:t>- 회원 탈퇴</a:t>
            </a:r>
            <a:endParaRPr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4" name="Google Shape;284;gade0aed2ca_0_53"/>
          <p:cNvSpPr/>
          <p:nvPr/>
        </p:nvSpPr>
        <p:spPr>
          <a:xfrm>
            <a:off x="1440773" y="1444275"/>
            <a:ext cx="2319600" cy="10086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gade0aed2ca_0_53"/>
          <p:cNvSpPr/>
          <p:nvPr/>
        </p:nvSpPr>
        <p:spPr>
          <a:xfrm>
            <a:off x="6319773" y="2790100"/>
            <a:ext cx="380700" cy="1491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gade0aed2ca_0_53"/>
          <p:cNvSpPr/>
          <p:nvPr/>
        </p:nvSpPr>
        <p:spPr>
          <a:xfrm>
            <a:off x="6709923" y="3240675"/>
            <a:ext cx="554700" cy="2028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7" name="Google Shape;287;gade0aed2ca_0_53"/>
          <p:cNvPicPr preferRelativeResize="0"/>
          <p:nvPr/>
        </p:nvPicPr>
        <p:blipFill rotWithShape="1">
          <a:blip r:embed="rId4">
            <a:alphaModFix/>
          </a:blip>
          <a:srcRect b="89378" l="0" r="0" t="0"/>
          <a:stretch/>
        </p:blipFill>
        <p:spPr>
          <a:xfrm>
            <a:off x="1371725" y="1027686"/>
            <a:ext cx="2551125" cy="39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ade0aed2ca_0_158"/>
          <p:cNvSpPr txBox="1"/>
          <p:nvPr>
            <p:ph idx="4" type="ctrTitle"/>
          </p:nvPr>
        </p:nvSpPr>
        <p:spPr>
          <a:xfrm>
            <a:off x="5431381" y="156151"/>
            <a:ext cx="24294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s"/>
              <a:t>Notice</a:t>
            </a:r>
            <a:endParaRPr/>
          </a:p>
        </p:txBody>
      </p:sp>
      <p:sp>
        <p:nvSpPr>
          <p:cNvPr id="293" name="Google Shape;293;gade0aed2ca_0_158"/>
          <p:cNvSpPr txBox="1"/>
          <p:nvPr>
            <p:ph idx="2" type="ctrTitle"/>
          </p:nvPr>
        </p:nvSpPr>
        <p:spPr>
          <a:xfrm>
            <a:off x="1151281" y="156143"/>
            <a:ext cx="24294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s"/>
              <a:t>FAQ</a:t>
            </a:r>
            <a:endParaRPr/>
          </a:p>
        </p:txBody>
      </p:sp>
      <p:pic>
        <p:nvPicPr>
          <p:cNvPr id="294" name="Google Shape;294;gade0aed2ca_0_1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5537" y="887675"/>
            <a:ext cx="3581076" cy="3122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gade0aed2ca_0_1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7525" y="953450"/>
            <a:ext cx="3436900" cy="2990801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gade0aed2ca_0_158"/>
          <p:cNvSpPr txBox="1"/>
          <p:nvPr>
            <p:ph idx="1" type="subTitle"/>
          </p:nvPr>
        </p:nvSpPr>
        <p:spPr>
          <a:xfrm>
            <a:off x="2612025" y="3656750"/>
            <a:ext cx="15483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Open Sans"/>
                <a:ea typeface="Open Sans"/>
                <a:cs typeface="Open Sans"/>
                <a:sym typeface="Open Sans"/>
              </a:rPr>
              <a:t>- </a:t>
            </a:r>
            <a:r>
              <a:rPr b="1" lang="es">
                <a:latin typeface="Open Sans"/>
                <a:ea typeface="Open Sans"/>
                <a:cs typeface="Open Sans"/>
                <a:sym typeface="Open Sans"/>
              </a:rPr>
              <a:t>글 10개씩 페이징 처리</a:t>
            </a:r>
            <a:endParaRPr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7" name="Google Shape;297;gade0aed2ca_0_158"/>
          <p:cNvSpPr txBox="1"/>
          <p:nvPr>
            <p:ph idx="1" type="subTitle"/>
          </p:nvPr>
        </p:nvSpPr>
        <p:spPr>
          <a:xfrm>
            <a:off x="3959275" y="1366475"/>
            <a:ext cx="15483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Open Sans"/>
                <a:ea typeface="Open Sans"/>
                <a:cs typeface="Open Sans"/>
                <a:sym typeface="Open Sans"/>
              </a:rPr>
              <a:t>- 검색버튼</a:t>
            </a:r>
            <a:endParaRPr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8" name="Google Shape;298;gade0aed2ca_0_158"/>
          <p:cNvSpPr txBox="1"/>
          <p:nvPr>
            <p:ph idx="1" type="subTitle"/>
          </p:nvPr>
        </p:nvSpPr>
        <p:spPr>
          <a:xfrm>
            <a:off x="647525" y="953450"/>
            <a:ext cx="18249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Open Sans"/>
                <a:ea typeface="Open Sans"/>
                <a:cs typeface="Open Sans"/>
                <a:sym typeface="Open Sans"/>
              </a:rPr>
              <a:t>- 카테고리별로 SelectBox</a:t>
            </a:r>
            <a:endParaRPr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9" name="Google Shape;299;gade0aed2ca_0_158"/>
          <p:cNvSpPr txBox="1"/>
          <p:nvPr>
            <p:ph idx="1" type="subTitle"/>
          </p:nvPr>
        </p:nvSpPr>
        <p:spPr>
          <a:xfrm>
            <a:off x="2975400" y="4303050"/>
            <a:ext cx="3193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Open Sans"/>
                <a:ea typeface="Open Sans"/>
                <a:cs typeface="Open Sans"/>
                <a:sym typeface="Open Sans"/>
              </a:rPr>
              <a:t>도움말과 공지사항은 비슷한 형태로 구성되어 있음.</a:t>
            </a:r>
            <a:endParaRPr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00" name="Google Shape;300;gade0aed2ca_0_158"/>
          <p:cNvSpPr/>
          <p:nvPr/>
        </p:nvSpPr>
        <p:spPr>
          <a:xfrm>
            <a:off x="2074700" y="3738050"/>
            <a:ext cx="605100" cy="2304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gade0aed2ca_0_158"/>
          <p:cNvSpPr/>
          <p:nvPr/>
        </p:nvSpPr>
        <p:spPr>
          <a:xfrm>
            <a:off x="747625" y="1459725"/>
            <a:ext cx="878700" cy="1572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ade0aed2ca_0_231"/>
          <p:cNvSpPr txBox="1"/>
          <p:nvPr>
            <p:ph idx="2" type="ctrTitle"/>
          </p:nvPr>
        </p:nvSpPr>
        <p:spPr>
          <a:xfrm>
            <a:off x="3357300" y="271325"/>
            <a:ext cx="24294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s"/>
              <a:t>Q&amp;A</a:t>
            </a:r>
            <a:endParaRPr/>
          </a:p>
        </p:txBody>
      </p:sp>
      <p:pic>
        <p:nvPicPr>
          <p:cNvPr id="307" name="Google Shape;307;gade0aed2ca_0_231"/>
          <p:cNvPicPr preferRelativeResize="0"/>
          <p:nvPr/>
        </p:nvPicPr>
        <p:blipFill rotWithShape="1">
          <a:blip r:embed="rId3">
            <a:alphaModFix/>
          </a:blip>
          <a:srcRect b="90090" l="0" r="0" t="0"/>
          <a:stretch/>
        </p:blipFill>
        <p:spPr>
          <a:xfrm>
            <a:off x="1657625" y="833794"/>
            <a:ext cx="4158960" cy="476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gade0aed2ca_0_231"/>
          <p:cNvPicPr preferRelativeResize="0"/>
          <p:nvPr/>
        </p:nvPicPr>
        <p:blipFill rotWithShape="1">
          <a:blip r:embed="rId3">
            <a:alphaModFix/>
          </a:blip>
          <a:srcRect b="54568" l="0" r="0" t="14952"/>
          <a:stretch/>
        </p:blipFill>
        <p:spPr>
          <a:xfrm>
            <a:off x="1657625" y="1258750"/>
            <a:ext cx="4158950" cy="14659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gade0aed2ca_0_231"/>
          <p:cNvPicPr preferRelativeResize="0"/>
          <p:nvPr/>
        </p:nvPicPr>
        <p:blipFill rotWithShape="1">
          <a:blip r:embed="rId3">
            <a:alphaModFix/>
          </a:blip>
          <a:srcRect b="29479" l="0" r="0" t="45642"/>
          <a:stretch/>
        </p:blipFill>
        <p:spPr>
          <a:xfrm>
            <a:off x="1657625" y="2724675"/>
            <a:ext cx="4158950" cy="1196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gade0aed2ca_0_231"/>
          <p:cNvPicPr preferRelativeResize="0"/>
          <p:nvPr/>
        </p:nvPicPr>
        <p:blipFill rotWithShape="1">
          <a:blip r:embed="rId3">
            <a:alphaModFix/>
          </a:blip>
          <a:srcRect b="0" l="0" r="0" t="72096"/>
          <a:stretch/>
        </p:blipFill>
        <p:spPr>
          <a:xfrm>
            <a:off x="4441025" y="3110575"/>
            <a:ext cx="4554037" cy="1469576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gade0aed2ca_0_231"/>
          <p:cNvSpPr txBox="1"/>
          <p:nvPr>
            <p:ph idx="1" type="subTitle"/>
          </p:nvPr>
        </p:nvSpPr>
        <p:spPr>
          <a:xfrm>
            <a:off x="2135425" y="875606"/>
            <a:ext cx="12408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Open Sans"/>
                <a:ea typeface="Open Sans"/>
                <a:cs typeface="Open Sans"/>
                <a:sym typeface="Open Sans"/>
              </a:rPr>
              <a:t>-</a:t>
            </a:r>
            <a:r>
              <a:rPr b="1" lang="es">
                <a:latin typeface="Open Sans"/>
                <a:ea typeface="Open Sans"/>
                <a:cs typeface="Open Sans"/>
                <a:sym typeface="Open Sans"/>
              </a:rPr>
              <a:t> Q&amp;A 질문 개수</a:t>
            </a:r>
            <a:endParaRPr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12" name="Google Shape;312;gade0aed2ca_0_231"/>
          <p:cNvSpPr txBox="1"/>
          <p:nvPr>
            <p:ph idx="1" type="subTitle"/>
          </p:nvPr>
        </p:nvSpPr>
        <p:spPr>
          <a:xfrm>
            <a:off x="5747275" y="875606"/>
            <a:ext cx="12408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Open Sans"/>
                <a:ea typeface="Open Sans"/>
                <a:cs typeface="Open Sans"/>
                <a:sym typeface="Open Sans"/>
              </a:rPr>
              <a:t>- 질문 작성 버튼</a:t>
            </a:r>
            <a:endParaRPr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13" name="Google Shape;313;gade0aed2ca_0_231"/>
          <p:cNvSpPr txBox="1"/>
          <p:nvPr>
            <p:ph idx="1" type="subTitle"/>
          </p:nvPr>
        </p:nvSpPr>
        <p:spPr>
          <a:xfrm>
            <a:off x="2616400" y="1202931"/>
            <a:ext cx="12408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Open Sans"/>
                <a:ea typeface="Open Sans"/>
                <a:cs typeface="Open Sans"/>
                <a:sym typeface="Open Sans"/>
              </a:rPr>
              <a:t>- 질문자 닉네임</a:t>
            </a:r>
            <a:endParaRPr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14" name="Google Shape;314;gade0aed2ca_0_231"/>
          <p:cNvSpPr txBox="1"/>
          <p:nvPr>
            <p:ph idx="1" type="subTitle"/>
          </p:nvPr>
        </p:nvSpPr>
        <p:spPr>
          <a:xfrm>
            <a:off x="4284875" y="1383231"/>
            <a:ext cx="12408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Open Sans"/>
                <a:ea typeface="Open Sans"/>
                <a:cs typeface="Open Sans"/>
                <a:sym typeface="Open Sans"/>
              </a:rPr>
              <a:t>- 질문 내용 표시</a:t>
            </a:r>
            <a:endParaRPr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15" name="Google Shape;315;gade0aed2ca_0_231"/>
          <p:cNvSpPr txBox="1"/>
          <p:nvPr>
            <p:ph idx="1" type="subTitle"/>
          </p:nvPr>
        </p:nvSpPr>
        <p:spPr>
          <a:xfrm>
            <a:off x="5747275" y="2042050"/>
            <a:ext cx="1739100" cy="4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Open Sans"/>
                <a:ea typeface="Open Sans"/>
                <a:cs typeface="Open Sans"/>
                <a:sym typeface="Open Sans"/>
              </a:rPr>
              <a:t>- 호스트의 답글 내용 표시</a:t>
            </a:r>
            <a:endParaRPr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16" name="Google Shape;316;gade0aed2ca_0_231"/>
          <p:cNvSpPr txBox="1"/>
          <p:nvPr>
            <p:ph idx="1" type="subTitle"/>
          </p:nvPr>
        </p:nvSpPr>
        <p:spPr>
          <a:xfrm>
            <a:off x="2990325" y="3319100"/>
            <a:ext cx="1739100" cy="4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Open Sans"/>
                <a:ea typeface="Open Sans"/>
                <a:cs typeface="Open Sans"/>
                <a:sym typeface="Open Sans"/>
              </a:rPr>
              <a:t>- 삭제된 Q&amp;A 표시</a:t>
            </a:r>
            <a:endParaRPr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17" name="Google Shape;317;gade0aed2ca_0_231"/>
          <p:cNvSpPr/>
          <p:nvPr/>
        </p:nvSpPr>
        <p:spPr>
          <a:xfrm>
            <a:off x="1657625" y="954900"/>
            <a:ext cx="542700" cy="1785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2" name="Google Shape;322;gaefae1ec96_6_96"/>
          <p:cNvPicPr preferRelativeResize="0"/>
          <p:nvPr/>
        </p:nvPicPr>
        <p:blipFill rotWithShape="1">
          <a:blip r:embed="rId3">
            <a:alphaModFix/>
          </a:blip>
          <a:srcRect b="36273" l="0" r="0" t="22023"/>
          <a:stretch/>
        </p:blipFill>
        <p:spPr>
          <a:xfrm>
            <a:off x="0" y="1164950"/>
            <a:ext cx="9144000" cy="2859851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gaefae1ec96_6_96"/>
          <p:cNvSpPr/>
          <p:nvPr/>
        </p:nvSpPr>
        <p:spPr>
          <a:xfrm>
            <a:off x="5436150" y="1754850"/>
            <a:ext cx="2779500" cy="16338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" name="Google Shape;324;gaefae1ec96_6_96"/>
          <p:cNvSpPr/>
          <p:nvPr/>
        </p:nvSpPr>
        <p:spPr>
          <a:xfrm>
            <a:off x="852150" y="1754850"/>
            <a:ext cx="2779500" cy="16338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" name="Google Shape;325;gaefae1ec96_6_96"/>
          <p:cNvSpPr txBox="1"/>
          <p:nvPr>
            <p:ph idx="8" type="ctrTitle"/>
          </p:nvPr>
        </p:nvSpPr>
        <p:spPr>
          <a:xfrm>
            <a:off x="723600" y="470625"/>
            <a:ext cx="24294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"/>
              <a:t>Main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"/>
              <a:t>Functions(User)</a:t>
            </a:r>
            <a:endParaRPr/>
          </a:p>
        </p:txBody>
      </p:sp>
      <p:sp>
        <p:nvSpPr>
          <p:cNvPr id="326" name="Google Shape;326;gaefae1ec96_6_96"/>
          <p:cNvSpPr txBox="1"/>
          <p:nvPr>
            <p:ph type="ctrTitle"/>
          </p:nvPr>
        </p:nvSpPr>
        <p:spPr>
          <a:xfrm>
            <a:off x="1027194" y="2201668"/>
            <a:ext cx="24294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s">
                <a:solidFill>
                  <a:schemeClr val="lt1"/>
                </a:solidFill>
              </a:rPr>
              <a:t>Reservation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27" name="Google Shape;327;gaefae1ec96_6_96"/>
          <p:cNvSpPr txBox="1"/>
          <p:nvPr>
            <p:ph idx="1" type="subTitle"/>
          </p:nvPr>
        </p:nvSpPr>
        <p:spPr>
          <a:xfrm>
            <a:off x="1328700" y="2663150"/>
            <a:ext cx="18264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· 예약하기(날짜/시간 선택)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· 예약 관리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· 유의사항/위치 확인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28" name="Google Shape;328;gaefae1ec96_6_96"/>
          <p:cNvSpPr txBox="1"/>
          <p:nvPr>
            <p:ph idx="2" type="ctrTitle"/>
          </p:nvPr>
        </p:nvSpPr>
        <p:spPr>
          <a:xfrm>
            <a:off x="5611210" y="2201668"/>
            <a:ext cx="24294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s">
                <a:solidFill>
                  <a:schemeClr val="lt1"/>
                </a:solidFill>
              </a:rPr>
              <a:t>Search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29" name="Google Shape;329;gaefae1ec96_6_96"/>
          <p:cNvSpPr txBox="1"/>
          <p:nvPr>
            <p:ph idx="3" type="subTitle"/>
          </p:nvPr>
        </p:nvSpPr>
        <p:spPr>
          <a:xfrm>
            <a:off x="5912710" y="2663138"/>
            <a:ext cx="1826400" cy="3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· 키워드/지역/이용일 검색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· 분류대로 정렬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30" name="Google Shape;330;gaefae1ec96_6_96"/>
          <p:cNvSpPr/>
          <p:nvPr/>
        </p:nvSpPr>
        <p:spPr>
          <a:xfrm>
            <a:off x="2139808" y="2080818"/>
            <a:ext cx="204184" cy="231332"/>
          </a:xfrm>
          <a:custGeom>
            <a:rect b="b" l="l" r="r" t="t"/>
            <a:pathLst>
              <a:path extrusionOk="0" h="19326" w="17058">
                <a:moveTo>
                  <a:pt x="15013" y="2021"/>
                </a:moveTo>
                <a:lnTo>
                  <a:pt x="11577" y="5741"/>
                </a:lnTo>
                <a:cubicBezTo>
                  <a:pt x="11378" y="5958"/>
                  <a:pt x="11378" y="6290"/>
                  <a:pt x="11577" y="6507"/>
                </a:cubicBezTo>
                <a:lnTo>
                  <a:pt x="15013" y="10230"/>
                </a:lnTo>
                <a:lnTo>
                  <a:pt x="3195" y="10230"/>
                </a:lnTo>
                <a:lnTo>
                  <a:pt x="3195" y="2021"/>
                </a:lnTo>
                <a:close/>
                <a:moveTo>
                  <a:pt x="1716" y="1133"/>
                </a:moveTo>
                <a:cubicBezTo>
                  <a:pt x="1906" y="1136"/>
                  <a:pt x="2060" y="1290"/>
                  <a:pt x="2063" y="1480"/>
                </a:cubicBezTo>
                <a:lnTo>
                  <a:pt x="2063" y="17846"/>
                </a:lnTo>
                <a:cubicBezTo>
                  <a:pt x="2060" y="18036"/>
                  <a:pt x="1906" y="18190"/>
                  <a:pt x="1716" y="18193"/>
                </a:cubicBezTo>
                <a:lnTo>
                  <a:pt x="1483" y="18193"/>
                </a:lnTo>
                <a:cubicBezTo>
                  <a:pt x="1290" y="18190"/>
                  <a:pt x="1136" y="18036"/>
                  <a:pt x="1133" y="17846"/>
                </a:cubicBezTo>
                <a:lnTo>
                  <a:pt x="1133" y="1480"/>
                </a:lnTo>
                <a:cubicBezTo>
                  <a:pt x="1136" y="1290"/>
                  <a:pt x="1290" y="1136"/>
                  <a:pt x="1483" y="1133"/>
                </a:cubicBezTo>
                <a:close/>
                <a:moveTo>
                  <a:pt x="1483" y="1"/>
                </a:moveTo>
                <a:cubicBezTo>
                  <a:pt x="665" y="1"/>
                  <a:pt x="4" y="665"/>
                  <a:pt x="1" y="1480"/>
                </a:cubicBezTo>
                <a:lnTo>
                  <a:pt x="1" y="17846"/>
                </a:lnTo>
                <a:cubicBezTo>
                  <a:pt x="4" y="18661"/>
                  <a:pt x="665" y="19325"/>
                  <a:pt x="1483" y="19325"/>
                </a:cubicBezTo>
                <a:lnTo>
                  <a:pt x="1716" y="19325"/>
                </a:lnTo>
                <a:cubicBezTo>
                  <a:pt x="2531" y="19325"/>
                  <a:pt x="3195" y="18661"/>
                  <a:pt x="3195" y="17846"/>
                </a:cubicBezTo>
                <a:lnTo>
                  <a:pt x="3195" y="11363"/>
                </a:lnTo>
                <a:lnTo>
                  <a:pt x="16306" y="11363"/>
                </a:lnTo>
                <a:cubicBezTo>
                  <a:pt x="16801" y="11360"/>
                  <a:pt x="17058" y="10774"/>
                  <a:pt x="16722" y="10412"/>
                </a:cubicBezTo>
                <a:lnTo>
                  <a:pt x="12764" y="6124"/>
                </a:lnTo>
                <a:lnTo>
                  <a:pt x="16722" y="1836"/>
                </a:lnTo>
                <a:cubicBezTo>
                  <a:pt x="16873" y="1673"/>
                  <a:pt x="16916" y="1432"/>
                  <a:pt x="16825" y="1226"/>
                </a:cubicBezTo>
                <a:cubicBezTo>
                  <a:pt x="16734" y="1021"/>
                  <a:pt x="16532" y="885"/>
                  <a:pt x="16306" y="885"/>
                </a:cubicBezTo>
                <a:lnTo>
                  <a:pt x="3071" y="885"/>
                </a:lnTo>
                <a:cubicBezTo>
                  <a:pt x="2833" y="348"/>
                  <a:pt x="2302" y="1"/>
                  <a:pt x="171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31" name="Google Shape;331;gaefae1ec96_6_96"/>
          <p:cNvGrpSpPr/>
          <p:nvPr/>
        </p:nvGrpSpPr>
        <p:grpSpPr>
          <a:xfrm>
            <a:off x="6694017" y="2062728"/>
            <a:ext cx="263767" cy="242469"/>
            <a:chOff x="-47529700" y="2342000"/>
            <a:chExt cx="302450" cy="299900"/>
          </a:xfrm>
        </p:grpSpPr>
        <p:sp>
          <p:nvSpPr>
            <p:cNvPr id="332" name="Google Shape;332;gaefae1ec96_6_96"/>
            <p:cNvSpPr/>
            <p:nvPr/>
          </p:nvSpPr>
          <p:spPr>
            <a:xfrm>
              <a:off x="-47529700" y="2342000"/>
              <a:ext cx="302450" cy="299900"/>
            </a:xfrm>
            <a:custGeom>
              <a:rect b="b" l="l" r="r" t="t"/>
              <a:pathLst>
                <a:path extrusionOk="0" h="11996" w="12098">
                  <a:moveTo>
                    <a:pt x="7530" y="725"/>
                  </a:moveTo>
                  <a:cubicBezTo>
                    <a:pt x="9672" y="725"/>
                    <a:pt x="11405" y="2457"/>
                    <a:pt x="11405" y="4568"/>
                  </a:cubicBezTo>
                  <a:cubicBezTo>
                    <a:pt x="11405" y="6711"/>
                    <a:pt x="9672" y="8443"/>
                    <a:pt x="7530" y="8443"/>
                  </a:cubicBezTo>
                  <a:cubicBezTo>
                    <a:pt x="5419" y="8443"/>
                    <a:pt x="3686" y="6711"/>
                    <a:pt x="3686" y="4568"/>
                  </a:cubicBezTo>
                  <a:cubicBezTo>
                    <a:pt x="3686" y="2457"/>
                    <a:pt x="5419" y="725"/>
                    <a:pt x="7530" y="725"/>
                  </a:cubicBezTo>
                  <a:close/>
                  <a:moveTo>
                    <a:pt x="4064" y="7530"/>
                  </a:moveTo>
                  <a:cubicBezTo>
                    <a:pt x="4222" y="7719"/>
                    <a:pt x="4379" y="7876"/>
                    <a:pt x="4568" y="8034"/>
                  </a:cubicBezTo>
                  <a:lnTo>
                    <a:pt x="3686" y="8947"/>
                  </a:lnTo>
                  <a:lnTo>
                    <a:pt x="3151" y="8443"/>
                  </a:lnTo>
                  <a:lnTo>
                    <a:pt x="4064" y="7530"/>
                  </a:lnTo>
                  <a:close/>
                  <a:moveTo>
                    <a:pt x="2647" y="8916"/>
                  </a:moveTo>
                  <a:lnTo>
                    <a:pt x="3151" y="9420"/>
                  </a:lnTo>
                  <a:lnTo>
                    <a:pt x="1386" y="11184"/>
                  </a:lnTo>
                  <a:cubicBezTo>
                    <a:pt x="1323" y="11247"/>
                    <a:pt x="1237" y="11279"/>
                    <a:pt x="1146" y="11279"/>
                  </a:cubicBezTo>
                  <a:cubicBezTo>
                    <a:pt x="1056" y="11279"/>
                    <a:pt x="961" y="11247"/>
                    <a:pt x="882" y="11184"/>
                  </a:cubicBezTo>
                  <a:cubicBezTo>
                    <a:pt x="756" y="11090"/>
                    <a:pt x="756" y="10838"/>
                    <a:pt x="882" y="10680"/>
                  </a:cubicBezTo>
                  <a:lnTo>
                    <a:pt x="2647" y="8916"/>
                  </a:lnTo>
                  <a:close/>
                  <a:moveTo>
                    <a:pt x="7530" y="0"/>
                  </a:moveTo>
                  <a:cubicBezTo>
                    <a:pt x="5009" y="0"/>
                    <a:pt x="2962" y="2048"/>
                    <a:pt x="2962" y="4568"/>
                  </a:cubicBezTo>
                  <a:cubicBezTo>
                    <a:pt x="2962" y="5450"/>
                    <a:pt x="3214" y="6270"/>
                    <a:pt x="3623" y="6963"/>
                  </a:cubicBezTo>
                  <a:lnTo>
                    <a:pt x="410" y="10208"/>
                  </a:lnTo>
                  <a:cubicBezTo>
                    <a:pt x="0" y="10586"/>
                    <a:pt x="0" y="11279"/>
                    <a:pt x="410" y="11688"/>
                  </a:cubicBezTo>
                  <a:cubicBezTo>
                    <a:pt x="599" y="11893"/>
                    <a:pt x="867" y="11996"/>
                    <a:pt x="1138" y="11996"/>
                  </a:cubicBezTo>
                  <a:cubicBezTo>
                    <a:pt x="1410" y="11996"/>
                    <a:pt x="1686" y="11893"/>
                    <a:pt x="1890" y="11688"/>
                  </a:cubicBezTo>
                  <a:lnTo>
                    <a:pt x="5135" y="8475"/>
                  </a:lnTo>
                  <a:cubicBezTo>
                    <a:pt x="5829" y="8916"/>
                    <a:pt x="6679" y="9137"/>
                    <a:pt x="7530" y="9137"/>
                  </a:cubicBezTo>
                  <a:cubicBezTo>
                    <a:pt x="10050" y="9137"/>
                    <a:pt x="12098" y="7089"/>
                    <a:pt x="12098" y="4568"/>
                  </a:cubicBezTo>
                  <a:cubicBezTo>
                    <a:pt x="12098" y="2048"/>
                    <a:pt x="10050" y="0"/>
                    <a:pt x="75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" name="Google Shape;333;gaefae1ec96_6_96"/>
            <p:cNvSpPr/>
            <p:nvPr/>
          </p:nvSpPr>
          <p:spPr>
            <a:xfrm>
              <a:off x="-47404475" y="2395550"/>
              <a:ext cx="124475" cy="123675"/>
            </a:xfrm>
            <a:custGeom>
              <a:rect b="b" l="l" r="r" t="t"/>
              <a:pathLst>
                <a:path extrusionOk="0" h="4947" w="4979">
                  <a:moveTo>
                    <a:pt x="2804" y="2080"/>
                  </a:moveTo>
                  <a:cubicBezTo>
                    <a:pt x="2678" y="2395"/>
                    <a:pt x="2458" y="2647"/>
                    <a:pt x="2174" y="2710"/>
                  </a:cubicBezTo>
                  <a:lnTo>
                    <a:pt x="2174" y="2080"/>
                  </a:lnTo>
                  <a:close/>
                  <a:moveTo>
                    <a:pt x="1828" y="694"/>
                  </a:moveTo>
                  <a:cubicBezTo>
                    <a:pt x="2300" y="694"/>
                    <a:pt x="2678" y="977"/>
                    <a:pt x="2804" y="1418"/>
                  </a:cubicBezTo>
                  <a:lnTo>
                    <a:pt x="1828" y="1418"/>
                  </a:lnTo>
                  <a:cubicBezTo>
                    <a:pt x="1607" y="1418"/>
                    <a:pt x="1481" y="1576"/>
                    <a:pt x="1481" y="1765"/>
                  </a:cubicBezTo>
                  <a:lnTo>
                    <a:pt x="1481" y="2741"/>
                  </a:lnTo>
                  <a:cubicBezTo>
                    <a:pt x="1072" y="2584"/>
                    <a:pt x="757" y="2206"/>
                    <a:pt x="757" y="1765"/>
                  </a:cubicBezTo>
                  <a:cubicBezTo>
                    <a:pt x="757" y="1166"/>
                    <a:pt x="1229" y="694"/>
                    <a:pt x="1828" y="694"/>
                  </a:cubicBezTo>
                  <a:close/>
                  <a:moveTo>
                    <a:pt x="4254" y="2080"/>
                  </a:moveTo>
                  <a:lnTo>
                    <a:pt x="4254" y="4222"/>
                  </a:lnTo>
                  <a:lnTo>
                    <a:pt x="2143" y="4222"/>
                  </a:lnTo>
                  <a:lnTo>
                    <a:pt x="2143" y="3466"/>
                  </a:lnTo>
                  <a:cubicBezTo>
                    <a:pt x="2804" y="3308"/>
                    <a:pt x="3371" y="2804"/>
                    <a:pt x="3498" y="2080"/>
                  </a:cubicBezTo>
                  <a:close/>
                  <a:moveTo>
                    <a:pt x="1796" y="0"/>
                  </a:moveTo>
                  <a:cubicBezTo>
                    <a:pt x="788" y="0"/>
                    <a:pt x="0" y="788"/>
                    <a:pt x="0" y="1765"/>
                  </a:cubicBezTo>
                  <a:cubicBezTo>
                    <a:pt x="0" y="2615"/>
                    <a:pt x="599" y="3340"/>
                    <a:pt x="1418" y="3497"/>
                  </a:cubicBezTo>
                  <a:lnTo>
                    <a:pt x="1418" y="4600"/>
                  </a:lnTo>
                  <a:cubicBezTo>
                    <a:pt x="1418" y="4789"/>
                    <a:pt x="1576" y="4947"/>
                    <a:pt x="1796" y="4947"/>
                  </a:cubicBezTo>
                  <a:lnTo>
                    <a:pt x="4569" y="4947"/>
                  </a:lnTo>
                  <a:cubicBezTo>
                    <a:pt x="4789" y="4947"/>
                    <a:pt x="4947" y="4789"/>
                    <a:pt x="4947" y="4600"/>
                  </a:cubicBezTo>
                  <a:lnTo>
                    <a:pt x="4947" y="1796"/>
                  </a:lnTo>
                  <a:cubicBezTo>
                    <a:pt x="4978" y="1576"/>
                    <a:pt x="4821" y="1418"/>
                    <a:pt x="4632" y="1418"/>
                  </a:cubicBezTo>
                  <a:lnTo>
                    <a:pt x="3498" y="1418"/>
                  </a:lnTo>
                  <a:cubicBezTo>
                    <a:pt x="3371" y="631"/>
                    <a:pt x="2647" y="0"/>
                    <a:pt x="179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334" name="Google Shape;334;gaefae1ec96_6_96"/>
          <p:cNvCxnSpPr>
            <a:endCxn id="323" idx="1"/>
          </p:cNvCxnSpPr>
          <p:nvPr/>
        </p:nvCxnSpPr>
        <p:spPr>
          <a:xfrm>
            <a:off x="3707850" y="2571750"/>
            <a:ext cx="17283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dot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ade0aed2ca_0_93"/>
          <p:cNvSpPr txBox="1"/>
          <p:nvPr>
            <p:ph type="ctrTitle"/>
          </p:nvPr>
        </p:nvSpPr>
        <p:spPr>
          <a:xfrm>
            <a:off x="3357294" y="415368"/>
            <a:ext cx="24294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s">
                <a:solidFill>
                  <a:srgbClr val="000000"/>
                </a:solidFill>
              </a:rPr>
              <a:t>Reservation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340" name="Google Shape;340;gade0aed2ca_0_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2163" y="1162350"/>
            <a:ext cx="1367000" cy="3335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gade0aed2ca_0_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43187" y="1163825"/>
            <a:ext cx="1273838" cy="2219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gade0aed2ca_0_9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27850" y="2450475"/>
            <a:ext cx="3022075" cy="2047075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gade0aed2ca_0_93"/>
          <p:cNvSpPr txBox="1"/>
          <p:nvPr>
            <p:ph idx="1" type="subTitle"/>
          </p:nvPr>
        </p:nvSpPr>
        <p:spPr>
          <a:xfrm>
            <a:off x="4417000" y="1504800"/>
            <a:ext cx="24294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-</a:t>
            </a:r>
            <a:r>
              <a:rPr b="1" lang="es">
                <a:latin typeface="Open Sans"/>
                <a:ea typeface="Open Sans"/>
                <a:cs typeface="Open Sans"/>
                <a:sym typeface="Open Sans"/>
              </a:rPr>
              <a:t> 날짜 선택 시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Open Sans"/>
                <a:ea typeface="Open Sans"/>
                <a:cs typeface="Open Sans"/>
                <a:sym typeface="Open Sans"/>
              </a:rPr>
              <a:t>  이용 가능한 패키지 선택버튼 활성화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44" name="Google Shape;344;gade0aed2ca_0_93"/>
          <p:cNvSpPr/>
          <p:nvPr/>
        </p:nvSpPr>
        <p:spPr>
          <a:xfrm>
            <a:off x="3515400" y="1979350"/>
            <a:ext cx="183300" cy="1668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gade0aed2ca_0_93"/>
          <p:cNvSpPr/>
          <p:nvPr/>
        </p:nvSpPr>
        <p:spPr>
          <a:xfrm>
            <a:off x="3143200" y="2712300"/>
            <a:ext cx="1273800" cy="6708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46" name="Google Shape;346;gade0aed2ca_0_93"/>
          <p:cNvCxnSpPr>
            <a:stCxn id="344" idx="2"/>
            <a:endCxn id="345" idx="0"/>
          </p:cNvCxnSpPr>
          <p:nvPr/>
        </p:nvCxnSpPr>
        <p:spPr>
          <a:xfrm>
            <a:off x="3607050" y="2146150"/>
            <a:ext cx="173100" cy="566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347" name="Google Shape;347;gade0aed2ca_0_93"/>
          <p:cNvSpPr txBox="1"/>
          <p:nvPr>
            <p:ph idx="1" type="subTitle"/>
          </p:nvPr>
        </p:nvSpPr>
        <p:spPr>
          <a:xfrm>
            <a:off x="2272575" y="3729025"/>
            <a:ext cx="15000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Open Sans"/>
                <a:ea typeface="Open Sans"/>
                <a:cs typeface="Open Sans"/>
                <a:sym typeface="Open Sans"/>
              </a:rPr>
              <a:t>- 사이드바에 가격 및  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Open Sans"/>
                <a:ea typeface="Open Sans"/>
                <a:cs typeface="Open Sans"/>
                <a:sym typeface="Open Sans"/>
              </a:rPr>
              <a:t>  공간정보 표시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48" name="Google Shape;348;gade0aed2ca_0_93"/>
          <p:cNvSpPr/>
          <p:nvPr/>
        </p:nvSpPr>
        <p:spPr>
          <a:xfrm>
            <a:off x="998675" y="2786075"/>
            <a:ext cx="1273800" cy="4821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gade0aed2ca_0_93"/>
          <p:cNvSpPr txBox="1"/>
          <p:nvPr>
            <p:ph idx="1" type="subTitle"/>
          </p:nvPr>
        </p:nvSpPr>
        <p:spPr>
          <a:xfrm>
            <a:off x="5424188" y="2146150"/>
            <a:ext cx="24294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Open Sans"/>
                <a:ea typeface="Open Sans"/>
                <a:cs typeface="Open Sans"/>
                <a:sym typeface="Open Sans"/>
              </a:rPr>
              <a:t>- </a:t>
            </a:r>
            <a:r>
              <a:rPr b="1" lang="es">
                <a:latin typeface="Open Sans"/>
                <a:ea typeface="Open Sans"/>
                <a:cs typeface="Open Sans"/>
                <a:sym typeface="Open Sans"/>
              </a:rPr>
              <a:t>호스트가 입력하는 예약시 주의사항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ade0aed2ca_0_172"/>
          <p:cNvSpPr txBox="1"/>
          <p:nvPr>
            <p:ph idx="2" type="ctrTitle"/>
          </p:nvPr>
        </p:nvSpPr>
        <p:spPr>
          <a:xfrm>
            <a:off x="3447535" y="308518"/>
            <a:ext cx="24294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s">
                <a:solidFill>
                  <a:srgbClr val="000000"/>
                </a:solidFill>
              </a:rPr>
              <a:t>Search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355" name="Google Shape;355;gade0aed2ca_0_1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2188" y="3445950"/>
            <a:ext cx="4720086" cy="81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gade0aed2ca_0_1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02188" y="4398850"/>
            <a:ext cx="4741574" cy="4361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gade0aed2ca_0_17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70713" y="931700"/>
            <a:ext cx="5202574" cy="2370846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gade0aed2ca_0_172"/>
          <p:cNvSpPr txBox="1"/>
          <p:nvPr>
            <p:ph idx="1" type="subTitle"/>
          </p:nvPr>
        </p:nvSpPr>
        <p:spPr>
          <a:xfrm>
            <a:off x="5239275" y="1435175"/>
            <a:ext cx="3330600" cy="3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Open Sans"/>
                <a:ea typeface="Open Sans"/>
                <a:cs typeface="Open Sans"/>
                <a:sym typeface="Open Sans"/>
              </a:rPr>
              <a:t>- 결제유형, 가격범위, 편의시설 별 세부검색 가능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59" name="Google Shape;359;gade0aed2ca_0_172"/>
          <p:cNvSpPr txBox="1"/>
          <p:nvPr>
            <p:ph idx="1" type="subTitle"/>
          </p:nvPr>
        </p:nvSpPr>
        <p:spPr>
          <a:xfrm>
            <a:off x="4124875" y="3445950"/>
            <a:ext cx="2897400" cy="3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- 공간유형, 지역, 이용일 별 검색 가능</a:t>
            </a:r>
            <a:endParaRPr/>
          </a:p>
        </p:txBody>
      </p:sp>
      <p:sp>
        <p:nvSpPr>
          <p:cNvPr id="360" name="Google Shape;360;gade0aed2ca_0_172"/>
          <p:cNvSpPr txBox="1"/>
          <p:nvPr>
            <p:ph idx="1" type="subTitle"/>
          </p:nvPr>
        </p:nvSpPr>
        <p:spPr>
          <a:xfrm>
            <a:off x="7043750" y="4466750"/>
            <a:ext cx="1179900" cy="3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Open Sans"/>
                <a:ea typeface="Open Sans"/>
                <a:cs typeface="Open Sans"/>
                <a:sym typeface="Open Sans"/>
              </a:rPr>
              <a:t>- 정</a:t>
            </a:r>
            <a:r>
              <a:rPr b="1" lang="es">
                <a:latin typeface="Open Sans"/>
                <a:ea typeface="Open Sans"/>
                <a:cs typeface="Open Sans"/>
                <a:sym typeface="Open Sans"/>
              </a:rPr>
              <a:t>렬기능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61" name="Google Shape;361;gade0aed2ca_0_172"/>
          <p:cNvSpPr/>
          <p:nvPr/>
        </p:nvSpPr>
        <p:spPr>
          <a:xfrm>
            <a:off x="6136075" y="3958925"/>
            <a:ext cx="441000" cy="2952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gade0aed2ca_0_172"/>
          <p:cNvSpPr txBox="1"/>
          <p:nvPr>
            <p:ph idx="1" type="subTitle"/>
          </p:nvPr>
        </p:nvSpPr>
        <p:spPr>
          <a:xfrm>
            <a:off x="7043750" y="3956375"/>
            <a:ext cx="2897400" cy="3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Open Sans"/>
                <a:ea typeface="Open Sans"/>
                <a:cs typeface="Open Sans"/>
                <a:sym typeface="Open Sans"/>
              </a:rPr>
              <a:t>- </a:t>
            </a:r>
            <a:r>
              <a:rPr b="1" lang="es">
                <a:latin typeface="Open Sans"/>
                <a:ea typeface="Open Sans"/>
                <a:cs typeface="Open Sans"/>
                <a:sym typeface="Open Sans"/>
              </a:rPr>
              <a:t>지도를 이용한 </a:t>
            </a:r>
            <a:r>
              <a:rPr b="1" lang="es">
                <a:latin typeface="Open Sans"/>
                <a:ea typeface="Open Sans"/>
                <a:cs typeface="Open Sans"/>
                <a:sym typeface="Open Sans"/>
              </a:rPr>
              <a:t>탐색 기능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63" name="Google Shape;363;gade0aed2ca_0_172"/>
          <p:cNvSpPr/>
          <p:nvPr/>
        </p:nvSpPr>
        <p:spPr>
          <a:xfrm>
            <a:off x="6338775" y="4466800"/>
            <a:ext cx="683400" cy="2952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ade0aed2ca_0_188"/>
          <p:cNvSpPr txBox="1"/>
          <p:nvPr>
            <p:ph idx="4" type="ctrTitle"/>
          </p:nvPr>
        </p:nvSpPr>
        <p:spPr>
          <a:xfrm>
            <a:off x="2413869" y="550851"/>
            <a:ext cx="24294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s">
                <a:solidFill>
                  <a:srgbClr val="000000"/>
                </a:solidFill>
              </a:rPr>
              <a:t>User Reviews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369" name="Google Shape;369;gade0aed2ca_0_1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1812" y="1274500"/>
            <a:ext cx="3200475" cy="281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gade0aed2ca_0_1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74474" y="1274512"/>
            <a:ext cx="3247526" cy="3182074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gade0aed2ca_0_188"/>
          <p:cNvSpPr txBox="1"/>
          <p:nvPr>
            <p:ph idx="1" type="subTitle"/>
          </p:nvPr>
        </p:nvSpPr>
        <p:spPr>
          <a:xfrm>
            <a:off x="902225" y="986550"/>
            <a:ext cx="18486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Open Sans"/>
                <a:ea typeface="Open Sans"/>
                <a:cs typeface="Open Sans"/>
                <a:sym typeface="Open Sans"/>
              </a:rPr>
              <a:t>- 이용후기 수, 평균 평점 표시</a:t>
            </a:r>
            <a:endParaRPr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72" name="Google Shape;372;gade0aed2ca_0_188"/>
          <p:cNvSpPr txBox="1"/>
          <p:nvPr>
            <p:ph idx="1" type="subTitle"/>
          </p:nvPr>
        </p:nvSpPr>
        <p:spPr>
          <a:xfrm>
            <a:off x="3371525" y="986550"/>
            <a:ext cx="22617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Open Sans"/>
                <a:ea typeface="Open Sans"/>
                <a:cs typeface="Open Sans"/>
                <a:sym typeface="Open Sans"/>
              </a:rPr>
              <a:t>- 사진 후기만 표시할 수 있는 옵션</a:t>
            </a:r>
            <a:endParaRPr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73" name="Google Shape;373;gade0aed2ca_0_188"/>
          <p:cNvSpPr txBox="1"/>
          <p:nvPr>
            <p:ph idx="1" type="subTitle"/>
          </p:nvPr>
        </p:nvSpPr>
        <p:spPr>
          <a:xfrm>
            <a:off x="7278350" y="2669038"/>
            <a:ext cx="17763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Open Sans"/>
                <a:ea typeface="Open Sans"/>
                <a:cs typeface="Open Sans"/>
                <a:sym typeface="Open Sans"/>
              </a:rPr>
              <a:t>- 평점 가시적으로 표시</a:t>
            </a:r>
            <a:endParaRPr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74" name="Google Shape;374;gade0aed2ca_0_188"/>
          <p:cNvSpPr/>
          <p:nvPr/>
        </p:nvSpPr>
        <p:spPr>
          <a:xfrm>
            <a:off x="3327179" y="1245675"/>
            <a:ext cx="886200" cy="2952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gade0aed2ca_0_188"/>
          <p:cNvSpPr/>
          <p:nvPr/>
        </p:nvSpPr>
        <p:spPr>
          <a:xfrm>
            <a:off x="7278350" y="2931950"/>
            <a:ext cx="703500" cy="2238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0" name="Google Shape;380;gaefae1f007_0_4"/>
          <p:cNvPicPr preferRelativeResize="0"/>
          <p:nvPr/>
        </p:nvPicPr>
        <p:blipFill rotWithShape="1">
          <a:blip r:embed="rId3">
            <a:alphaModFix/>
          </a:blip>
          <a:srcRect b="36273" l="0" r="0" t="22023"/>
          <a:stretch/>
        </p:blipFill>
        <p:spPr>
          <a:xfrm>
            <a:off x="0" y="1164950"/>
            <a:ext cx="9144000" cy="2859851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gaefae1f007_0_4"/>
          <p:cNvSpPr/>
          <p:nvPr/>
        </p:nvSpPr>
        <p:spPr>
          <a:xfrm>
            <a:off x="374000" y="1754850"/>
            <a:ext cx="2779500" cy="16338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Google Shape;382;gaefae1f007_0_4"/>
          <p:cNvSpPr txBox="1"/>
          <p:nvPr>
            <p:ph idx="8" type="ctrTitle"/>
          </p:nvPr>
        </p:nvSpPr>
        <p:spPr>
          <a:xfrm>
            <a:off x="723600" y="470625"/>
            <a:ext cx="24294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"/>
              <a:t>Main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"/>
              <a:t>Functions(Host)</a:t>
            </a:r>
            <a:endParaRPr/>
          </a:p>
        </p:txBody>
      </p:sp>
      <p:sp>
        <p:nvSpPr>
          <p:cNvPr id="383" name="Google Shape;383;gaefae1f007_0_4"/>
          <p:cNvSpPr txBox="1"/>
          <p:nvPr>
            <p:ph type="ctrTitle"/>
          </p:nvPr>
        </p:nvSpPr>
        <p:spPr>
          <a:xfrm>
            <a:off x="549044" y="2201668"/>
            <a:ext cx="24294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s">
                <a:solidFill>
                  <a:schemeClr val="lt1"/>
                </a:solidFill>
              </a:rPr>
              <a:t>Registration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84" name="Google Shape;384;gaefae1f007_0_4"/>
          <p:cNvSpPr txBox="1"/>
          <p:nvPr>
            <p:ph idx="1" type="subTitle"/>
          </p:nvPr>
        </p:nvSpPr>
        <p:spPr>
          <a:xfrm>
            <a:off x="850550" y="2663150"/>
            <a:ext cx="2041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· 공유할 공간 등록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· 새로 추가한 공간 검수 신청</a:t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385" name="Google Shape;385;gaefae1f007_0_4"/>
          <p:cNvGrpSpPr/>
          <p:nvPr/>
        </p:nvGrpSpPr>
        <p:grpSpPr>
          <a:xfrm>
            <a:off x="1646576" y="2088537"/>
            <a:ext cx="234349" cy="231344"/>
            <a:chOff x="6238300" y="1426975"/>
            <a:chExt cx="489450" cy="483175"/>
          </a:xfrm>
        </p:grpSpPr>
        <p:sp>
          <p:nvSpPr>
            <p:cNvPr id="386" name="Google Shape;386;gaefae1f007_0_4"/>
            <p:cNvSpPr/>
            <p:nvPr/>
          </p:nvSpPr>
          <p:spPr>
            <a:xfrm>
              <a:off x="6238300" y="1426975"/>
              <a:ext cx="489450" cy="483175"/>
            </a:xfrm>
            <a:custGeom>
              <a:rect b="b" l="l" r="r" t="t"/>
              <a:pathLst>
                <a:path extrusionOk="0" h="19327" w="19578">
                  <a:moveTo>
                    <a:pt x="16109" y="2267"/>
                  </a:moveTo>
                  <a:lnTo>
                    <a:pt x="16109" y="4803"/>
                  </a:lnTo>
                  <a:lnTo>
                    <a:pt x="14977" y="3831"/>
                  </a:lnTo>
                  <a:lnTo>
                    <a:pt x="14977" y="2267"/>
                  </a:lnTo>
                  <a:close/>
                  <a:moveTo>
                    <a:pt x="9880" y="1135"/>
                  </a:moveTo>
                  <a:cubicBezTo>
                    <a:pt x="10011" y="1135"/>
                    <a:pt x="10142" y="1181"/>
                    <a:pt x="10248" y="1274"/>
                  </a:cubicBezTo>
                  <a:lnTo>
                    <a:pt x="18174" y="8067"/>
                  </a:lnTo>
                  <a:cubicBezTo>
                    <a:pt x="18413" y="8270"/>
                    <a:pt x="18440" y="8626"/>
                    <a:pt x="18238" y="8864"/>
                  </a:cubicBezTo>
                  <a:lnTo>
                    <a:pt x="18238" y="8861"/>
                  </a:lnTo>
                  <a:cubicBezTo>
                    <a:pt x="18129" y="8988"/>
                    <a:pt x="17972" y="9061"/>
                    <a:pt x="17809" y="9061"/>
                  </a:cubicBezTo>
                  <a:cubicBezTo>
                    <a:pt x="17673" y="9061"/>
                    <a:pt x="17540" y="9012"/>
                    <a:pt x="17440" y="8925"/>
                  </a:cubicBezTo>
                  <a:lnTo>
                    <a:pt x="10251" y="2762"/>
                  </a:lnTo>
                  <a:cubicBezTo>
                    <a:pt x="10145" y="2672"/>
                    <a:pt x="10014" y="2626"/>
                    <a:pt x="9883" y="2626"/>
                  </a:cubicBezTo>
                  <a:cubicBezTo>
                    <a:pt x="9751" y="2626"/>
                    <a:pt x="9620" y="2672"/>
                    <a:pt x="9514" y="2762"/>
                  </a:cubicBezTo>
                  <a:lnTo>
                    <a:pt x="2687" y="8553"/>
                  </a:lnTo>
                  <a:cubicBezTo>
                    <a:pt x="2657" y="8575"/>
                    <a:pt x="2633" y="8596"/>
                    <a:pt x="2609" y="8623"/>
                  </a:cubicBezTo>
                  <a:lnTo>
                    <a:pt x="2250" y="8925"/>
                  </a:lnTo>
                  <a:cubicBezTo>
                    <a:pt x="2142" y="9016"/>
                    <a:pt x="2012" y="9060"/>
                    <a:pt x="1882" y="9060"/>
                  </a:cubicBezTo>
                  <a:cubicBezTo>
                    <a:pt x="1723" y="9060"/>
                    <a:pt x="1565" y="8994"/>
                    <a:pt x="1452" y="8864"/>
                  </a:cubicBezTo>
                  <a:cubicBezTo>
                    <a:pt x="1250" y="8629"/>
                    <a:pt x="1274" y="8273"/>
                    <a:pt x="1510" y="8067"/>
                  </a:cubicBezTo>
                  <a:lnTo>
                    <a:pt x="9511" y="1274"/>
                  </a:lnTo>
                  <a:cubicBezTo>
                    <a:pt x="9617" y="1181"/>
                    <a:pt x="9748" y="1135"/>
                    <a:pt x="9880" y="1135"/>
                  </a:cubicBezTo>
                  <a:close/>
                  <a:moveTo>
                    <a:pt x="12147" y="13665"/>
                  </a:moveTo>
                  <a:lnTo>
                    <a:pt x="12147" y="18195"/>
                  </a:lnTo>
                  <a:lnTo>
                    <a:pt x="7543" y="18195"/>
                  </a:lnTo>
                  <a:lnTo>
                    <a:pt x="7543" y="13665"/>
                  </a:lnTo>
                  <a:close/>
                  <a:moveTo>
                    <a:pt x="9883" y="3937"/>
                  </a:moveTo>
                  <a:lnTo>
                    <a:pt x="16109" y="9275"/>
                  </a:lnTo>
                  <a:lnTo>
                    <a:pt x="16109" y="18195"/>
                  </a:lnTo>
                  <a:lnTo>
                    <a:pt x="13280" y="18195"/>
                  </a:lnTo>
                  <a:lnTo>
                    <a:pt x="13280" y="13101"/>
                  </a:lnTo>
                  <a:cubicBezTo>
                    <a:pt x="13280" y="12787"/>
                    <a:pt x="13026" y="12533"/>
                    <a:pt x="12712" y="12533"/>
                  </a:cubicBezTo>
                  <a:lnTo>
                    <a:pt x="6975" y="12533"/>
                  </a:lnTo>
                  <a:cubicBezTo>
                    <a:pt x="6661" y="12533"/>
                    <a:pt x="6410" y="12787"/>
                    <a:pt x="6410" y="13101"/>
                  </a:cubicBezTo>
                  <a:lnTo>
                    <a:pt x="6410" y="18195"/>
                  </a:lnTo>
                  <a:lnTo>
                    <a:pt x="3578" y="18195"/>
                  </a:lnTo>
                  <a:lnTo>
                    <a:pt x="3578" y="9281"/>
                  </a:lnTo>
                  <a:lnTo>
                    <a:pt x="9883" y="3937"/>
                  </a:lnTo>
                  <a:close/>
                  <a:moveTo>
                    <a:pt x="9883" y="0"/>
                  </a:moveTo>
                  <a:cubicBezTo>
                    <a:pt x="9489" y="0"/>
                    <a:pt x="9095" y="137"/>
                    <a:pt x="8778" y="410"/>
                  </a:cubicBezTo>
                  <a:lnTo>
                    <a:pt x="773" y="7204"/>
                  </a:lnTo>
                  <a:cubicBezTo>
                    <a:pt x="154" y="7738"/>
                    <a:pt x="0" y="8635"/>
                    <a:pt x="411" y="9345"/>
                  </a:cubicBezTo>
                  <a:cubicBezTo>
                    <a:pt x="720" y="9881"/>
                    <a:pt x="1289" y="10193"/>
                    <a:pt x="1882" y="10193"/>
                  </a:cubicBezTo>
                  <a:cubicBezTo>
                    <a:pt x="2070" y="10193"/>
                    <a:pt x="2261" y="10162"/>
                    <a:pt x="2446" y="10096"/>
                  </a:cubicBezTo>
                  <a:lnTo>
                    <a:pt x="2446" y="18762"/>
                  </a:lnTo>
                  <a:cubicBezTo>
                    <a:pt x="2446" y="19073"/>
                    <a:pt x="2699" y="19327"/>
                    <a:pt x="3010" y="19327"/>
                  </a:cubicBezTo>
                  <a:lnTo>
                    <a:pt x="16673" y="19327"/>
                  </a:lnTo>
                  <a:cubicBezTo>
                    <a:pt x="16987" y="19327"/>
                    <a:pt x="17241" y="19073"/>
                    <a:pt x="17241" y="18762"/>
                  </a:cubicBezTo>
                  <a:lnTo>
                    <a:pt x="17241" y="10096"/>
                  </a:lnTo>
                  <a:cubicBezTo>
                    <a:pt x="17431" y="10163"/>
                    <a:pt x="17623" y="10195"/>
                    <a:pt x="17809" y="10195"/>
                  </a:cubicBezTo>
                  <a:cubicBezTo>
                    <a:pt x="18756" y="10195"/>
                    <a:pt x="19578" y="9388"/>
                    <a:pt x="19500" y="8363"/>
                  </a:cubicBezTo>
                  <a:cubicBezTo>
                    <a:pt x="19466" y="7913"/>
                    <a:pt x="19255" y="7497"/>
                    <a:pt x="18914" y="7204"/>
                  </a:cubicBezTo>
                  <a:lnTo>
                    <a:pt x="17241" y="5770"/>
                  </a:lnTo>
                  <a:lnTo>
                    <a:pt x="17241" y="1702"/>
                  </a:lnTo>
                  <a:cubicBezTo>
                    <a:pt x="17241" y="1388"/>
                    <a:pt x="16987" y="1135"/>
                    <a:pt x="16676" y="1135"/>
                  </a:cubicBezTo>
                  <a:lnTo>
                    <a:pt x="14412" y="1135"/>
                  </a:lnTo>
                  <a:cubicBezTo>
                    <a:pt x="14098" y="1135"/>
                    <a:pt x="13844" y="1388"/>
                    <a:pt x="13844" y="1702"/>
                  </a:cubicBezTo>
                  <a:lnTo>
                    <a:pt x="13844" y="2862"/>
                  </a:lnTo>
                  <a:lnTo>
                    <a:pt x="10988" y="410"/>
                  </a:lnTo>
                  <a:cubicBezTo>
                    <a:pt x="10671" y="137"/>
                    <a:pt x="10277" y="0"/>
                    <a:pt x="988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" name="Google Shape;387;gaefae1f007_0_4"/>
            <p:cNvSpPr/>
            <p:nvPr/>
          </p:nvSpPr>
          <p:spPr>
            <a:xfrm>
              <a:off x="6426850" y="1596875"/>
              <a:ext cx="115150" cy="113250"/>
            </a:xfrm>
            <a:custGeom>
              <a:rect b="b" l="l" r="r" t="t"/>
              <a:pathLst>
                <a:path extrusionOk="0" h="4530" w="4606">
                  <a:moveTo>
                    <a:pt x="3473" y="1132"/>
                  </a:moveTo>
                  <a:lnTo>
                    <a:pt x="3473" y="3397"/>
                  </a:lnTo>
                  <a:lnTo>
                    <a:pt x="1133" y="3397"/>
                  </a:lnTo>
                  <a:lnTo>
                    <a:pt x="1133" y="1132"/>
                  </a:lnTo>
                  <a:close/>
                  <a:moveTo>
                    <a:pt x="565" y="0"/>
                  </a:moveTo>
                  <a:cubicBezTo>
                    <a:pt x="251" y="0"/>
                    <a:pt x="1" y="254"/>
                    <a:pt x="1" y="568"/>
                  </a:cubicBezTo>
                  <a:lnTo>
                    <a:pt x="1" y="3965"/>
                  </a:lnTo>
                  <a:cubicBezTo>
                    <a:pt x="1" y="4276"/>
                    <a:pt x="251" y="4529"/>
                    <a:pt x="565" y="4529"/>
                  </a:cubicBezTo>
                  <a:lnTo>
                    <a:pt x="4038" y="4529"/>
                  </a:lnTo>
                  <a:cubicBezTo>
                    <a:pt x="4352" y="4529"/>
                    <a:pt x="4605" y="4276"/>
                    <a:pt x="4605" y="3965"/>
                  </a:cubicBezTo>
                  <a:lnTo>
                    <a:pt x="4605" y="568"/>
                  </a:lnTo>
                  <a:cubicBezTo>
                    <a:pt x="4605" y="254"/>
                    <a:pt x="4352" y="0"/>
                    <a:pt x="40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" name="Google Shape;388;gaefae1f007_0_4"/>
            <p:cNvSpPr/>
            <p:nvPr/>
          </p:nvSpPr>
          <p:spPr>
            <a:xfrm>
              <a:off x="6485350" y="1796900"/>
              <a:ext cx="28325" cy="28325"/>
            </a:xfrm>
            <a:custGeom>
              <a:rect b="b" l="l" r="r" t="t"/>
              <a:pathLst>
                <a:path extrusionOk="0" h="1133" w="1133">
                  <a:moveTo>
                    <a:pt x="565" y="1"/>
                  </a:moveTo>
                  <a:cubicBezTo>
                    <a:pt x="251" y="1"/>
                    <a:pt x="1" y="254"/>
                    <a:pt x="1" y="568"/>
                  </a:cubicBezTo>
                  <a:cubicBezTo>
                    <a:pt x="1" y="879"/>
                    <a:pt x="251" y="1133"/>
                    <a:pt x="565" y="1133"/>
                  </a:cubicBezTo>
                  <a:cubicBezTo>
                    <a:pt x="879" y="1133"/>
                    <a:pt x="1133" y="879"/>
                    <a:pt x="1133" y="568"/>
                  </a:cubicBezTo>
                  <a:cubicBezTo>
                    <a:pt x="1133" y="254"/>
                    <a:pt x="879" y="1"/>
                    <a:pt x="5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89" name="Google Shape;389;gaefae1f007_0_4"/>
          <p:cNvSpPr/>
          <p:nvPr/>
        </p:nvSpPr>
        <p:spPr>
          <a:xfrm>
            <a:off x="3244700" y="1754850"/>
            <a:ext cx="2779500" cy="16338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" name="Google Shape;390;gaefae1f007_0_4"/>
          <p:cNvSpPr txBox="1"/>
          <p:nvPr>
            <p:ph idx="2" type="ctrTitle"/>
          </p:nvPr>
        </p:nvSpPr>
        <p:spPr>
          <a:xfrm>
            <a:off x="3419760" y="2201668"/>
            <a:ext cx="24294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s">
                <a:solidFill>
                  <a:schemeClr val="lt1"/>
                </a:solidFill>
              </a:rPr>
              <a:t>Manage Location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91" name="Google Shape;391;gaefae1f007_0_4"/>
          <p:cNvSpPr txBox="1"/>
          <p:nvPr>
            <p:ph idx="3" type="subTitle"/>
          </p:nvPr>
        </p:nvSpPr>
        <p:spPr>
          <a:xfrm>
            <a:off x="3615125" y="2663150"/>
            <a:ext cx="21279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· 공간 관리(등록한 공간 수정/삭제)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· 패키지 관리(실제 예약을 위한 패키지 등록/삭제, 패키지 적용)</a:t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392" name="Google Shape;392;gaefae1f007_0_4"/>
          <p:cNvGrpSpPr/>
          <p:nvPr/>
        </p:nvGrpSpPr>
        <p:grpSpPr>
          <a:xfrm>
            <a:off x="4511908" y="2081665"/>
            <a:ext cx="245085" cy="245085"/>
            <a:chOff x="3963575" y="2317575"/>
            <a:chExt cx="296175" cy="296175"/>
          </a:xfrm>
        </p:grpSpPr>
        <p:sp>
          <p:nvSpPr>
            <p:cNvPr id="393" name="Google Shape;393;gaefae1f007_0_4"/>
            <p:cNvSpPr/>
            <p:nvPr/>
          </p:nvSpPr>
          <p:spPr>
            <a:xfrm>
              <a:off x="3963575" y="2317575"/>
              <a:ext cx="296175" cy="296175"/>
            </a:xfrm>
            <a:custGeom>
              <a:rect b="b" l="l" r="r" t="t"/>
              <a:pathLst>
                <a:path extrusionOk="0" h="11847" w="11847">
                  <a:moveTo>
                    <a:pt x="9483" y="1418"/>
                  </a:moveTo>
                  <a:cubicBezTo>
                    <a:pt x="9672" y="1418"/>
                    <a:pt x="9830" y="1576"/>
                    <a:pt x="9830" y="1765"/>
                  </a:cubicBezTo>
                  <a:lnTo>
                    <a:pt x="9830" y="2836"/>
                  </a:lnTo>
                  <a:lnTo>
                    <a:pt x="788" y="2836"/>
                  </a:lnTo>
                  <a:lnTo>
                    <a:pt x="788" y="1765"/>
                  </a:lnTo>
                  <a:lnTo>
                    <a:pt x="725" y="1765"/>
                  </a:lnTo>
                  <a:cubicBezTo>
                    <a:pt x="725" y="1576"/>
                    <a:pt x="883" y="1418"/>
                    <a:pt x="1072" y="1418"/>
                  </a:cubicBezTo>
                  <a:lnTo>
                    <a:pt x="1418" y="1418"/>
                  </a:lnTo>
                  <a:lnTo>
                    <a:pt x="1418" y="1765"/>
                  </a:lnTo>
                  <a:cubicBezTo>
                    <a:pt x="1418" y="1954"/>
                    <a:pt x="1576" y="2143"/>
                    <a:pt x="1765" y="2143"/>
                  </a:cubicBezTo>
                  <a:cubicBezTo>
                    <a:pt x="1954" y="2143"/>
                    <a:pt x="2111" y="1954"/>
                    <a:pt x="2111" y="1765"/>
                  </a:cubicBezTo>
                  <a:lnTo>
                    <a:pt x="2111" y="1418"/>
                  </a:lnTo>
                  <a:lnTo>
                    <a:pt x="3498" y="1418"/>
                  </a:lnTo>
                  <a:lnTo>
                    <a:pt x="3498" y="1765"/>
                  </a:lnTo>
                  <a:cubicBezTo>
                    <a:pt x="3498" y="1954"/>
                    <a:pt x="3655" y="2143"/>
                    <a:pt x="3844" y="2143"/>
                  </a:cubicBezTo>
                  <a:cubicBezTo>
                    <a:pt x="4065" y="2143"/>
                    <a:pt x="4222" y="1954"/>
                    <a:pt x="4222" y="1765"/>
                  </a:cubicBezTo>
                  <a:lnTo>
                    <a:pt x="4222" y="1418"/>
                  </a:lnTo>
                  <a:lnTo>
                    <a:pt x="6333" y="1418"/>
                  </a:lnTo>
                  <a:lnTo>
                    <a:pt x="6333" y="1765"/>
                  </a:lnTo>
                  <a:cubicBezTo>
                    <a:pt x="6333" y="1954"/>
                    <a:pt x="6490" y="2143"/>
                    <a:pt x="6680" y="2143"/>
                  </a:cubicBezTo>
                  <a:cubicBezTo>
                    <a:pt x="6900" y="2143"/>
                    <a:pt x="7058" y="1954"/>
                    <a:pt x="7058" y="1765"/>
                  </a:cubicBezTo>
                  <a:lnTo>
                    <a:pt x="7058" y="1418"/>
                  </a:lnTo>
                  <a:lnTo>
                    <a:pt x="8412" y="1418"/>
                  </a:lnTo>
                  <a:lnTo>
                    <a:pt x="8412" y="1765"/>
                  </a:lnTo>
                  <a:cubicBezTo>
                    <a:pt x="8412" y="1954"/>
                    <a:pt x="8570" y="2143"/>
                    <a:pt x="8790" y="2143"/>
                  </a:cubicBezTo>
                  <a:cubicBezTo>
                    <a:pt x="8979" y="2143"/>
                    <a:pt x="9137" y="1954"/>
                    <a:pt x="9137" y="1765"/>
                  </a:cubicBezTo>
                  <a:lnTo>
                    <a:pt x="9137" y="1418"/>
                  </a:lnTo>
                  <a:close/>
                  <a:moveTo>
                    <a:pt x="9767" y="3497"/>
                  </a:moveTo>
                  <a:lnTo>
                    <a:pt x="9767" y="7026"/>
                  </a:lnTo>
                  <a:cubicBezTo>
                    <a:pt x="9641" y="7026"/>
                    <a:pt x="9546" y="6963"/>
                    <a:pt x="9420" y="6963"/>
                  </a:cubicBezTo>
                  <a:cubicBezTo>
                    <a:pt x="8066" y="6963"/>
                    <a:pt x="6963" y="8066"/>
                    <a:pt x="6963" y="9420"/>
                  </a:cubicBezTo>
                  <a:cubicBezTo>
                    <a:pt x="6963" y="9546"/>
                    <a:pt x="6963" y="9641"/>
                    <a:pt x="7026" y="9767"/>
                  </a:cubicBezTo>
                  <a:lnTo>
                    <a:pt x="1040" y="9767"/>
                  </a:lnTo>
                  <a:cubicBezTo>
                    <a:pt x="820" y="9767"/>
                    <a:pt x="662" y="9609"/>
                    <a:pt x="662" y="9420"/>
                  </a:cubicBezTo>
                  <a:lnTo>
                    <a:pt x="662" y="3497"/>
                  </a:lnTo>
                  <a:close/>
                  <a:moveTo>
                    <a:pt x="9420" y="7688"/>
                  </a:moveTo>
                  <a:cubicBezTo>
                    <a:pt x="10366" y="7688"/>
                    <a:pt x="11153" y="8475"/>
                    <a:pt x="11153" y="9420"/>
                  </a:cubicBezTo>
                  <a:cubicBezTo>
                    <a:pt x="11153" y="10397"/>
                    <a:pt x="10366" y="11185"/>
                    <a:pt x="9420" y="11185"/>
                  </a:cubicBezTo>
                  <a:cubicBezTo>
                    <a:pt x="8475" y="11185"/>
                    <a:pt x="7688" y="10397"/>
                    <a:pt x="7688" y="9420"/>
                  </a:cubicBezTo>
                  <a:cubicBezTo>
                    <a:pt x="7688" y="8475"/>
                    <a:pt x="8475" y="7688"/>
                    <a:pt x="9420" y="7688"/>
                  </a:cubicBezTo>
                  <a:close/>
                  <a:moveTo>
                    <a:pt x="1733" y="0"/>
                  </a:moveTo>
                  <a:cubicBezTo>
                    <a:pt x="1544" y="0"/>
                    <a:pt x="1387" y="158"/>
                    <a:pt x="1387" y="347"/>
                  </a:cubicBezTo>
                  <a:lnTo>
                    <a:pt x="1387" y="725"/>
                  </a:lnTo>
                  <a:lnTo>
                    <a:pt x="1040" y="725"/>
                  </a:lnTo>
                  <a:cubicBezTo>
                    <a:pt x="442" y="725"/>
                    <a:pt x="0" y="1166"/>
                    <a:pt x="0" y="1733"/>
                  </a:cubicBezTo>
                  <a:lnTo>
                    <a:pt x="0" y="9389"/>
                  </a:lnTo>
                  <a:cubicBezTo>
                    <a:pt x="0" y="9956"/>
                    <a:pt x="473" y="10429"/>
                    <a:pt x="1040" y="10429"/>
                  </a:cubicBezTo>
                  <a:lnTo>
                    <a:pt x="7215" y="10429"/>
                  </a:lnTo>
                  <a:cubicBezTo>
                    <a:pt x="7593" y="11279"/>
                    <a:pt x="8444" y="11846"/>
                    <a:pt x="9420" y="11846"/>
                  </a:cubicBezTo>
                  <a:cubicBezTo>
                    <a:pt x="10744" y="11846"/>
                    <a:pt x="11846" y="10744"/>
                    <a:pt x="11846" y="9420"/>
                  </a:cubicBezTo>
                  <a:cubicBezTo>
                    <a:pt x="11846" y="8444"/>
                    <a:pt x="11311" y="7593"/>
                    <a:pt x="10492" y="7215"/>
                  </a:cubicBezTo>
                  <a:lnTo>
                    <a:pt x="10492" y="1733"/>
                  </a:lnTo>
                  <a:cubicBezTo>
                    <a:pt x="10492" y="1135"/>
                    <a:pt x="10019" y="725"/>
                    <a:pt x="9452" y="725"/>
                  </a:cubicBezTo>
                  <a:lnTo>
                    <a:pt x="9105" y="725"/>
                  </a:lnTo>
                  <a:lnTo>
                    <a:pt x="9105" y="347"/>
                  </a:lnTo>
                  <a:cubicBezTo>
                    <a:pt x="9105" y="158"/>
                    <a:pt x="8948" y="0"/>
                    <a:pt x="8759" y="0"/>
                  </a:cubicBezTo>
                  <a:cubicBezTo>
                    <a:pt x="8538" y="0"/>
                    <a:pt x="8381" y="158"/>
                    <a:pt x="8381" y="347"/>
                  </a:cubicBezTo>
                  <a:lnTo>
                    <a:pt x="8381" y="725"/>
                  </a:lnTo>
                  <a:lnTo>
                    <a:pt x="7026" y="725"/>
                  </a:lnTo>
                  <a:lnTo>
                    <a:pt x="7026" y="347"/>
                  </a:lnTo>
                  <a:cubicBezTo>
                    <a:pt x="7026" y="158"/>
                    <a:pt x="6869" y="0"/>
                    <a:pt x="6648" y="0"/>
                  </a:cubicBezTo>
                  <a:cubicBezTo>
                    <a:pt x="6459" y="0"/>
                    <a:pt x="6301" y="158"/>
                    <a:pt x="6301" y="347"/>
                  </a:cubicBezTo>
                  <a:lnTo>
                    <a:pt x="6301" y="725"/>
                  </a:lnTo>
                  <a:lnTo>
                    <a:pt x="4191" y="725"/>
                  </a:lnTo>
                  <a:lnTo>
                    <a:pt x="4191" y="347"/>
                  </a:lnTo>
                  <a:cubicBezTo>
                    <a:pt x="4191" y="158"/>
                    <a:pt x="4033" y="0"/>
                    <a:pt x="3813" y="0"/>
                  </a:cubicBezTo>
                  <a:cubicBezTo>
                    <a:pt x="3624" y="0"/>
                    <a:pt x="3466" y="158"/>
                    <a:pt x="3466" y="347"/>
                  </a:cubicBezTo>
                  <a:lnTo>
                    <a:pt x="3466" y="725"/>
                  </a:lnTo>
                  <a:lnTo>
                    <a:pt x="2080" y="725"/>
                  </a:lnTo>
                  <a:lnTo>
                    <a:pt x="2080" y="347"/>
                  </a:lnTo>
                  <a:cubicBezTo>
                    <a:pt x="2080" y="158"/>
                    <a:pt x="1922" y="0"/>
                    <a:pt x="17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" name="Google Shape;394;gaefae1f007_0_4"/>
            <p:cNvSpPr/>
            <p:nvPr/>
          </p:nvSpPr>
          <p:spPr>
            <a:xfrm>
              <a:off x="4190400" y="2526300"/>
              <a:ext cx="34700" cy="35450"/>
            </a:xfrm>
            <a:custGeom>
              <a:rect b="b" l="l" r="r" t="t"/>
              <a:pathLst>
                <a:path extrusionOk="0" h="1418" w="1388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1071"/>
                  </a:lnTo>
                  <a:cubicBezTo>
                    <a:pt x="1" y="1260"/>
                    <a:pt x="127" y="1418"/>
                    <a:pt x="347" y="1418"/>
                  </a:cubicBezTo>
                  <a:lnTo>
                    <a:pt x="1041" y="1418"/>
                  </a:lnTo>
                  <a:cubicBezTo>
                    <a:pt x="1261" y="1418"/>
                    <a:pt x="1387" y="1260"/>
                    <a:pt x="1387" y="1071"/>
                  </a:cubicBezTo>
                  <a:cubicBezTo>
                    <a:pt x="1387" y="882"/>
                    <a:pt x="1261" y="725"/>
                    <a:pt x="1041" y="725"/>
                  </a:cubicBezTo>
                  <a:lnTo>
                    <a:pt x="694" y="725"/>
                  </a:lnTo>
                  <a:lnTo>
                    <a:pt x="694" y="347"/>
                  </a:ln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" name="Google Shape;395;gaefae1f007_0_4"/>
            <p:cNvSpPr/>
            <p:nvPr/>
          </p:nvSpPr>
          <p:spPr>
            <a:xfrm>
              <a:off x="3998225" y="2421550"/>
              <a:ext cx="35475" cy="18125"/>
            </a:xfrm>
            <a:custGeom>
              <a:rect b="b" l="l" r="r" t="t"/>
              <a:pathLst>
                <a:path extrusionOk="0" h="725" w="1419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1072" y="725"/>
                  </a:lnTo>
                  <a:cubicBezTo>
                    <a:pt x="1261" y="725"/>
                    <a:pt x="1418" y="567"/>
                    <a:pt x="1418" y="378"/>
                  </a:cubicBezTo>
                  <a:cubicBezTo>
                    <a:pt x="1418" y="158"/>
                    <a:pt x="1261" y="0"/>
                    <a:pt x="107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" name="Google Shape;396;gaefae1f007_0_4"/>
            <p:cNvSpPr/>
            <p:nvPr/>
          </p:nvSpPr>
          <p:spPr>
            <a:xfrm>
              <a:off x="4050225" y="2421550"/>
              <a:ext cx="35450" cy="18125"/>
            </a:xfrm>
            <a:custGeom>
              <a:rect b="b" l="l" r="r" t="t"/>
              <a:pathLst>
                <a:path extrusionOk="0" h="725" w="1418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71" y="725"/>
                  </a:lnTo>
                  <a:cubicBezTo>
                    <a:pt x="1260" y="725"/>
                    <a:pt x="1418" y="567"/>
                    <a:pt x="1418" y="378"/>
                  </a:cubicBezTo>
                  <a:cubicBezTo>
                    <a:pt x="1418" y="158"/>
                    <a:pt x="1260" y="0"/>
                    <a:pt x="10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" name="Google Shape;397;gaefae1f007_0_4"/>
            <p:cNvSpPr/>
            <p:nvPr/>
          </p:nvSpPr>
          <p:spPr>
            <a:xfrm>
              <a:off x="4102200" y="2421550"/>
              <a:ext cx="35475" cy="18125"/>
            </a:xfrm>
            <a:custGeom>
              <a:rect b="b" l="l" r="r" t="t"/>
              <a:pathLst>
                <a:path extrusionOk="0" h="725" w="1419">
                  <a:moveTo>
                    <a:pt x="378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78" y="725"/>
                  </a:cubicBezTo>
                  <a:lnTo>
                    <a:pt x="1072" y="725"/>
                  </a:lnTo>
                  <a:cubicBezTo>
                    <a:pt x="1261" y="725"/>
                    <a:pt x="1418" y="567"/>
                    <a:pt x="1418" y="378"/>
                  </a:cubicBezTo>
                  <a:cubicBezTo>
                    <a:pt x="1418" y="158"/>
                    <a:pt x="1261" y="0"/>
                    <a:pt x="107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" name="Google Shape;398;gaefae1f007_0_4"/>
            <p:cNvSpPr/>
            <p:nvPr/>
          </p:nvSpPr>
          <p:spPr>
            <a:xfrm>
              <a:off x="4155750" y="2421550"/>
              <a:ext cx="35475" cy="18125"/>
            </a:xfrm>
            <a:custGeom>
              <a:rect b="b" l="l" r="r" t="t"/>
              <a:pathLst>
                <a:path extrusionOk="0" h="725" w="1419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1072" y="725"/>
                  </a:lnTo>
                  <a:cubicBezTo>
                    <a:pt x="1261" y="725"/>
                    <a:pt x="1418" y="567"/>
                    <a:pt x="1418" y="378"/>
                  </a:cubicBezTo>
                  <a:cubicBezTo>
                    <a:pt x="1418" y="158"/>
                    <a:pt x="1261" y="0"/>
                    <a:pt x="107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" name="Google Shape;399;gaefae1f007_0_4"/>
            <p:cNvSpPr/>
            <p:nvPr/>
          </p:nvSpPr>
          <p:spPr>
            <a:xfrm>
              <a:off x="3998225" y="2456975"/>
              <a:ext cx="35475" cy="18150"/>
            </a:xfrm>
            <a:custGeom>
              <a:rect b="b" l="l" r="r" t="t"/>
              <a:pathLst>
                <a:path extrusionOk="0" h="726" w="1419">
                  <a:moveTo>
                    <a:pt x="347" y="1"/>
                  </a:moveTo>
                  <a:cubicBezTo>
                    <a:pt x="158" y="1"/>
                    <a:pt x="1" y="158"/>
                    <a:pt x="1" y="379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1072" y="725"/>
                  </a:lnTo>
                  <a:cubicBezTo>
                    <a:pt x="1261" y="725"/>
                    <a:pt x="1418" y="568"/>
                    <a:pt x="1418" y="379"/>
                  </a:cubicBezTo>
                  <a:cubicBezTo>
                    <a:pt x="1418" y="158"/>
                    <a:pt x="1261" y="1"/>
                    <a:pt x="107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" name="Google Shape;400;gaefae1f007_0_4"/>
            <p:cNvSpPr/>
            <p:nvPr/>
          </p:nvSpPr>
          <p:spPr>
            <a:xfrm>
              <a:off x="4050225" y="2456975"/>
              <a:ext cx="35450" cy="18150"/>
            </a:xfrm>
            <a:custGeom>
              <a:rect b="b" l="l" r="r" t="t"/>
              <a:pathLst>
                <a:path extrusionOk="0" h="726" w="1418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lnTo>
                    <a:pt x="1071" y="725"/>
                  </a:lnTo>
                  <a:cubicBezTo>
                    <a:pt x="1260" y="725"/>
                    <a:pt x="1418" y="568"/>
                    <a:pt x="1418" y="379"/>
                  </a:cubicBezTo>
                  <a:cubicBezTo>
                    <a:pt x="1418" y="158"/>
                    <a:pt x="1260" y="1"/>
                    <a:pt x="107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" name="Google Shape;401;gaefae1f007_0_4"/>
            <p:cNvSpPr/>
            <p:nvPr/>
          </p:nvSpPr>
          <p:spPr>
            <a:xfrm>
              <a:off x="4102200" y="2456975"/>
              <a:ext cx="35475" cy="18150"/>
            </a:xfrm>
            <a:custGeom>
              <a:rect b="b" l="l" r="r" t="t"/>
              <a:pathLst>
                <a:path extrusionOk="0" h="726" w="1419">
                  <a:moveTo>
                    <a:pt x="378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78" y="725"/>
                  </a:cubicBezTo>
                  <a:lnTo>
                    <a:pt x="1072" y="725"/>
                  </a:lnTo>
                  <a:cubicBezTo>
                    <a:pt x="1261" y="725"/>
                    <a:pt x="1418" y="568"/>
                    <a:pt x="1418" y="379"/>
                  </a:cubicBezTo>
                  <a:cubicBezTo>
                    <a:pt x="1418" y="158"/>
                    <a:pt x="1261" y="1"/>
                    <a:pt x="107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" name="Google Shape;402;gaefae1f007_0_4"/>
            <p:cNvSpPr/>
            <p:nvPr/>
          </p:nvSpPr>
          <p:spPr>
            <a:xfrm>
              <a:off x="4155750" y="2456975"/>
              <a:ext cx="35475" cy="18150"/>
            </a:xfrm>
            <a:custGeom>
              <a:rect b="b" l="l" r="r" t="t"/>
              <a:pathLst>
                <a:path extrusionOk="0" h="726" w="1419">
                  <a:moveTo>
                    <a:pt x="347" y="1"/>
                  </a:moveTo>
                  <a:cubicBezTo>
                    <a:pt x="158" y="1"/>
                    <a:pt x="1" y="158"/>
                    <a:pt x="1" y="379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1072" y="725"/>
                  </a:lnTo>
                  <a:cubicBezTo>
                    <a:pt x="1261" y="725"/>
                    <a:pt x="1418" y="568"/>
                    <a:pt x="1418" y="379"/>
                  </a:cubicBezTo>
                  <a:cubicBezTo>
                    <a:pt x="1418" y="158"/>
                    <a:pt x="1261" y="1"/>
                    <a:pt x="107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" name="Google Shape;403;gaefae1f007_0_4"/>
            <p:cNvSpPr/>
            <p:nvPr/>
          </p:nvSpPr>
          <p:spPr>
            <a:xfrm>
              <a:off x="3998225" y="2491650"/>
              <a:ext cx="35475" cy="18125"/>
            </a:xfrm>
            <a:custGeom>
              <a:rect b="b" l="l" r="r" t="t"/>
              <a:pathLst>
                <a:path extrusionOk="0" h="725" w="1419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1072" y="725"/>
                  </a:lnTo>
                  <a:cubicBezTo>
                    <a:pt x="1261" y="725"/>
                    <a:pt x="1418" y="567"/>
                    <a:pt x="1418" y="378"/>
                  </a:cubicBezTo>
                  <a:cubicBezTo>
                    <a:pt x="1418" y="158"/>
                    <a:pt x="1261" y="0"/>
                    <a:pt x="107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" name="Google Shape;404;gaefae1f007_0_4"/>
            <p:cNvSpPr/>
            <p:nvPr/>
          </p:nvSpPr>
          <p:spPr>
            <a:xfrm>
              <a:off x="4050225" y="2491650"/>
              <a:ext cx="35450" cy="18125"/>
            </a:xfrm>
            <a:custGeom>
              <a:rect b="b" l="l" r="r" t="t"/>
              <a:pathLst>
                <a:path extrusionOk="0" h="725" w="1418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71" y="725"/>
                  </a:lnTo>
                  <a:cubicBezTo>
                    <a:pt x="1260" y="725"/>
                    <a:pt x="1418" y="567"/>
                    <a:pt x="1418" y="378"/>
                  </a:cubicBezTo>
                  <a:cubicBezTo>
                    <a:pt x="1418" y="158"/>
                    <a:pt x="1260" y="0"/>
                    <a:pt x="10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" name="Google Shape;405;gaefae1f007_0_4"/>
            <p:cNvSpPr/>
            <p:nvPr/>
          </p:nvSpPr>
          <p:spPr>
            <a:xfrm>
              <a:off x="4102200" y="2491650"/>
              <a:ext cx="35475" cy="18125"/>
            </a:xfrm>
            <a:custGeom>
              <a:rect b="b" l="l" r="r" t="t"/>
              <a:pathLst>
                <a:path extrusionOk="0" h="725" w="1419">
                  <a:moveTo>
                    <a:pt x="378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78" y="725"/>
                  </a:cubicBezTo>
                  <a:lnTo>
                    <a:pt x="1072" y="725"/>
                  </a:lnTo>
                  <a:cubicBezTo>
                    <a:pt x="1261" y="725"/>
                    <a:pt x="1418" y="567"/>
                    <a:pt x="1418" y="378"/>
                  </a:cubicBezTo>
                  <a:cubicBezTo>
                    <a:pt x="1418" y="158"/>
                    <a:pt x="1261" y="0"/>
                    <a:pt x="107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" name="Google Shape;406;gaefae1f007_0_4"/>
            <p:cNvSpPr/>
            <p:nvPr/>
          </p:nvSpPr>
          <p:spPr>
            <a:xfrm>
              <a:off x="3998225" y="2526300"/>
              <a:ext cx="35475" cy="18125"/>
            </a:xfrm>
            <a:custGeom>
              <a:rect b="b" l="l" r="r" t="t"/>
              <a:pathLst>
                <a:path extrusionOk="0" h="725" w="1419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1072" y="725"/>
                  </a:lnTo>
                  <a:cubicBezTo>
                    <a:pt x="1261" y="725"/>
                    <a:pt x="1418" y="567"/>
                    <a:pt x="1418" y="347"/>
                  </a:cubicBezTo>
                  <a:cubicBezTo>
                    <a:pt x="1418" y="158"/>
                    <a:pt x="1261" y="0"/>
                    <a:pt x="107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" name="Google Shape;407;gaefae1f007_0_4"/>
            <p:cNvSpPr/>
            <p:nvPr/>
          </p:nvSpPr>
          <p:spPr>
            <a:xfrm>
              <a:off x="4050225" y="2526300"/>
              <a:ext cx="35450" cy="18125"/>
            </a:xfrm>
            <a:custGeom>
              <a:rect b="b" l="l" r="r" t="t"/>
              <a:pathLst>
                <a:path extrusionOk="0" h="725" w="1418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71" y="725"/>
                  </a:lnTo>
                  <a:cubicBezTo>
                    <a:pt x="1260" y="725"/>
                    <a:pt x="1418" y="567"/>
                    <a:pt x="1418" y="347"/>
                  </a:cubicBezTo>
                  <a:cubicBezTo>
                    <a:pt x="1418" y="158"/>
                    <a:pt x="1260" y="0"/>
                    <a:pt x="10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" name="Google Shape;408;gaefae1f007_0_4"/>
            <p:cNvSpPr/>
            <p:nvPr/>
          </p:nvSpPr>
          <p:spPr>
            <a:xfrm>
              <a:off x="4102200" y="2526300"/>
              <a:ext cx="35475" cy="18125"/>
            </a:xfrm>
            <a:custGeom>
              <a:rect b="b" l="l" r="r" t="t"/>
              <a:pathLst>
                <a:path extrusionOk="0" h="725" w="1419">
                  <a:moveTo>
                    <a:pt x="378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7"/>
                    <a:pt x="158" y="725"/>
                    <a:pt x="378" y="725"/>
                  </a:cubicBezTo>
                  <a:lnTo>
                    <a:pt x="1072" y="725"/>
                  </a:lnTo>
                  <a:cubicBezTo>
                    <a:pt x="1261" y="725"/>
                    <a:pt x="1418" y="567"/>
                    <a:pt x="1418" y="347"/>
                  </a:cubicBezTo>
                  <a:cubicBezTo>
                    <a:pt x="1418" y="158"/>
                    <a:pt x="1261" y="0"/>
                    <a:pt x="107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09" name="Google Shape;409;gaefae1f007_0_4"/>
          <p:cNvSpPr/>
          <p:nvPr/>
        </p:nvSpPr>
        <p:spPr>
          <a:xfrm>
            <a:off x="6103850" y="1754850"/>
            <a:ext cx="2779500" cy="16338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Google Shape;410;gaefae1f007_0_4"/>
          <p:cNvSpPr txBox="1"/>
          <p:nvPr>
            <p:ph idx="2" type="ctrTitle"/>
          </p:nvPr>
        </p:nvSpPr>
        <p:spPr>
          <a:xfrm>
            <a:off x="6278910" y="2201668"/>
            <a:ext cx="24294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s">
                <a:solidFill>
                  <a:schemeClr val="lt1"/>
                </a:solidFill>
              </a:rPr>
              <a:t>Manage Reservations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11" name="Google Shape;411;gaefae1f007_0_4"/>
          <p:cNvSpPr txBox="1"/>
          <p:nvPr>
            <p:ph idx="3" type="subTitle"/>
          </p:nvPr>
        </p:nvSpPr>
        <p:spPr>
          <a:xfrm>
            <a:off x="6580410" y="2663138"/>
            <a:ext cx="1826400" cy="3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· 예약 관리(예약 확정/취소)</a:t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412" name="Google Shape;412;gaefae1f007_0_4"/>
          <p:cNvGrpSpPr/>
          <p:nvPr/>
        </p:nvGrpSpPr>
        <p:grpSpPr>
          <a:xfrm>
            <a:off x="7371058" y="2081665"/>
            <a:ext cx="245085" cy="245085"/>
            <a:chOff x="3963575" y="2317575"/>
            <a:chExt cx="296175" cy="296175"/>
          </a:xfrm>
        </p:grpSpPr>
        <p:sp>
          <p:nvSpPr>
            <p:cNvPr id="413" name="Google Shape;413;gaefae1f007_0_4"/>
            <p:cNvSpPr/>
            <p:nvPr/>
          </p:nvSpPr>
          <p:spPr>
            <a:xfrm>
              <a:off x="3963575" y="2317575"/>
              <a:ext cx="296175" cy="296175"/>
            </a:xfrm>
            <a:custGeom>
              <a:rect b="b" l="l" r="r" t="t"/>
              <a:pathLst>
                <a:path extrusionOk="0" h="11847" w="11847">
                  <a:moveTo>
                    <a:pt x="9483" y="1418"/>
                  </a:moveTo>
                  <a:cubicBezTo>
                    <a:pt x="9672" y="1418"/>
                    <a:pt x="9830" y="1576"/>
                    <a:pt x="9830" y="1765"/>
                  </a:cubicBezTo>
                  <a:lnTo>
                    <a:pt x="9830" y="2836"/>
                  </a:lnTo>
                  <a:lnTo>
                    <a:pt x="788" y="2836"/>
                  </a:lnTo>
                  <a:lnTo>
                    <a:pt x="788" y="1765"/>
                  </a:lnTo>
                  <a:lnTo>
                    <a:pt x="725" y="1765"/>
                  </a:lnTo>
                  <a:cubicBezTo>
                    <a:pt x="725" y="1576"/>
                    <a:pt x="883" y="1418"/>
                    <a:pt x="1072" y="1418"/>
                  </a:cubicBezTo>
                  <a:lnTo>
                    <a:pt x="1418" y="1418"/>
                  </a:lnTo>
                  <a:lnTo>
                    <a:pt x="1418" y="1765"/>
                  </a:lnTo>
                  <a:cubicBezTo>
                    <a:pt x="1418" y="1954"/>
                    <a:pt x="1576" y="2143"/>
                    <a:pt x="1765" y="2143"/>
                  </a:cubicBezTo>
                  <a:cubicBezTo>
                    <a:pt x="1954" y="2143"/>
                    <a:pt x="2111" y="1954"/>
                    <a:pt x="2111" y="1765"/>
                  </a:cubicBezTo>
                  <a:lnTo>
                    <a:pt x="2111" y="1418"/>
                  </a:lnTo>
                  <a:lnTo>
                    <a:pt x="3498" y="1418"/>
                  </a:lnTo>
                  <a:lnTo>
                    <a:pt x="3498" y="1765"/>
                  </a:lnTo>
                  <a:cubicBezTo>
                    <a:pt x="3498" y="1954"/>
                    <a:pt x="3655" y="2143"/>
                    <a:pt x="3844" y="2143"/>
                  </a:cubicBezTo>
                  <a:cubicBezTo>
                    <a:pt x="4065" y="2143"/>
                    <a:pt x="4222" y="1954"/>
                    <a:pt x="4222" y="1765"/>
                  </a:cubicBezTo>
                  <a:lnTo>
                    <a:pt x="4222" y="1418"/>
                  </a:lnTo>
                  <a:lnTo>
                    <a:pt x="6333" y="1418"/>
                  </a:lnTo>
                  <a:lnTo>
                    <a:pt x="6333" y="1765"/>
                  </a:lnTo>
                  <a:cubicBezTo>
                    <a:pt x="6333" y="1954"/>
                    <a:pt x="6490" y="2143"/>
                    <a:pt x="6680" y="2143"/>
                  </a:cubicBezTo>
                  <a:cubicBezTo>
                    <a:pt x="6900" y="2143"/>
                    <a:pt x="7058" y="1954"/>
                    <a:pt x="7058" y="1765"/>
                  </a:cubicBezTo>
                  <a:lnTo>
                    <a:pt x="7058" y="1418"/>
                  </a:lnTo>
                  <a:lnTo>
                    <a:pt x="8412" y="1418"/>
                  </a:lnTo>
                  <a:lnTo>
                    <a:pt x="8412" y="1765"/>
                  </a:lnTo>
                  <a:cubicBezTo>
                    <a:pt x="8412" y="1954"/>
                    <a:pt x="8570" y="2143"/>
                    <a:pt x="8790" y="2143"/>
                  </a:cubicBezTo>
                  <a:cubicBezTo>
                    <a:pt x="8979" y="2143"/>
                    <a:pt x="9137" y="1954"/>
                    <a:pt x="9137" y="1765"/>
                  </a:cubicBezTo>
                  <a:lnTo>
                    <a:pt x="9137" y="1418"/>
                  </a:lnTo>
                  <a:close/>
                  <a:moveTo>
                    <a:pt x="9767" y="3497"/>
                  </a:moveTo>
                  <a:lnTo>
                    <a:pt x="9767" y="7026"/>
                  </a:lnTo>
                  <a:cubicBezTo>
                    <a:pt x="9641" y="7026"/>
                    <a:pt x="9546" y="6963"/>
                    <a:pt x="9420" y="6963"/>
                  </a:cubicBezTo>
                  <a:cubicBezTo>
                    <a:pt x="8066" y="6963"/>
                    <a:pt x="6963" y="8066"/>
                    <a:pt x="6963" y="9420"/>
                  </a:cubicBezTo>
                  <a:cubicBezTo>
                    <a:pt x="6963" y="9546"/>
                    <a:pt x="6963" y="9641"/>
                    <a:pt x="7026" y="9767"/>
                  </a:cubicBezTo>
                  <a:lnTo>
                    <a:pt x="1040" y="9767"/>
                  </a:lnTo>
                  <a:cubicBezTo>
                    <a:pt x="820" y="9767"/>
                    <a:pt x="662" y="9609"/>
                    <a:pt x="662" y="9420"/>
                  </a:cubicBezTo>
                  <a:lnTo>
                    <a:pt x="662" y="3497"/>
                  </a:lnTo>
                  <a:close/>
                  <a:moveTo>
                    <a:pt x="9420" y="7688"/>
                  </a:moveTo>
                  <a:cubicBezTo>
                    <a:pt x="10366" y="7688"/>
                    <a:pt x="11153" y="8475"/>
                    <a:pt x="11153" y="9420"/>
                  </a:cubicBezTo>
                  <a:cubicBezTo>
                    <a:pt x="11153" y="10397"/>
                    <a:pt x="10366" y="11185"/>
                    <a:pt x="9420" y="11185"/>
                  </a:cubicBezTo>
                  <a:cubicBezTo>
                    <a:pt x="8475" y="11185"/>
                    <a:pt x="7688" y="10397"/>
                    <a:pt x="7688" y="9420"/>
                  </a:cubicBezTo>
                  <a:cubicBezTo>
                    <a:pt x="7688" y="8475"/>
                    <a:pt x="8475" y="7688"/>
                    <a:pt x="9420" y="7688"/>
                  </a:cubicBezTo>
                  <a:close/>
                  <a:moveTo>
                    <a:pt x="1733" y="0"/>
                  </a:moveTo>
                  <a:cubicBezTo>
                    <a:pt x="1544" y="0"/>
                    <a:pt x="1387" y="158"/>
                    <a:pt x="1387" y="347"/>
                  </a:cubicBezTo>
                  <a:lnTo>
                    <a:pt x="1387" y="725"/>
                  </a:lnTo>
                  <a:lnTo>
                    <a:pt x="1040" y="725"/>
                  </a:lnTo>
                  <a:cubicBezTo>
                    <a:pt x="442" y="725"/>
                    <a:pt x="0" y="1166"/>
                    <a:pt x="0" y="1733"/>
                  </a:cubicBezTo>
                  <a:lnTo>
                    <a:pt x="0" y="9389"/>
                  </a:lnTo>
                  <a:cubicBezTo>
                    <a:pt x="0" y="9956"/>
                    <a:pt x="473" y="10429"/>
                    <a:pt x="1040" y="10429"/>
                  </a:cubicBezTo>
                  <a:lnTo>
                    <a:pt x="7215" y="10429"/>
                  </a:lnTo>
                  <a:cubicBezTo>
                    <a:pt x="7593" y="11279"/>
                    <a:pt x="8444" y="11846"/>
                    <a:pt x="9420" y="11846"/>
                  </a:cubicBezTo>
                  <a:cubicBezTo>
                    <a:pt x="10744" y="11846"/>
                    <a:pt x="11846" y="10744"/>
                    <a:pt x="11846" y="9420"/>
                  </a:cubicBezTo>
                  <a:cubicBezTo>
                    <a:pt x="11846" y="8444"/>
                    <a:pt x="11311" y="7593"/>
                    <a:pt x="10492" y="7215"/>
                  </a:cubicBezTo>
                  <a:lnTo>
                    <a:pt x="10492" y="1733"/>
                  </a:lnTo>
                  <a:cubicBezTo>
                    <a:pt x="10492" y="1135"/>
                    <a:pt x="10019" y="725"/>
                    <a:pt x="9452" y="725"/>
                  </a:cubicBezTo>
                  <a:lnTo>
                    <a:pt x="9105" y="725"/>
                  </a:lnTo>
                  <a:lnTo>
                    <a:pt x="9105" y="347"/>
                  </a:lnTo>
                  <a:cubicBezTo>
                    <a:pt x="9105" y="158"/>
                    <a:pt x="8948" y="0"/>
                    <a:pt x="8759" y="0"/>
                  </a:cubicBezTo>
                  <a:cubicBezTo>
                    <a:pt x="8538" y="0"/>
                    <a:pt x="8381" y="158"/>
                    <a:pt x="8381" y="347"/>
                  </a:cubicBezTo>
                  <a:lnTo>
                    <a:pt x="8381" y="725"/>
                  </a:lnTo>
                  <a:lnTo>
                    <a:pt x="7026" y="725"/>
                  </a:lnTo>
                  <a:lnTo>
                    <a:pt x="7026" y="347"/>
                  </a:lnTo>
                  <a:cubicBezTo>
                    <a:pt x="7026" y="158"/>
                    <a:pt x="6869" y="0"/>
                    <a:pt x="6648" y="0"/>
                  </a:cubicBezTo>
                  <a:cubicBezTo>
                    <a:pt x="6459" y="0"/>
                    <a:pt x="6301" y="158"/>
                    <a:pt x="6301" y="347"/>
                  </a:cubicBezTo>
                  <a:lnTo>
                    <a:pt x="6301" y="725"/>
                  </a:lnTo>
                  <a:lnTo>
                    <a:pt x="4191" y="725"/>
                  </a:lnTo>
                  <a:lnTo>
                    <a:pt x="4191" y="347"/>
                  </a:lnTo>
                  <a:cubicBezTo>
                    <a:pt x="4191" y="158"/>
                    <a:pt x="4033" y="0"/>
                    <a:pt x="3813" y="0"/>
                  </a:cubicBezTo>
                  <a:cubicBezTo>
                    <a:pt x="3624" y="0"/>
                    <a:pt x="3466" y="158"/>
                    <a:pt x="3466" y="347"/>
                  </a:cubicBezTo>
                  <a:lnTo>
                    <a:pt x="3466" y="725"/>
                  </a:lnTo>
                  <a:lnTo>
                    <a:pt x="2080" y="725"/>
                  </a:lnTo>
                  <a:lnTo>
                    <a:pt x="2080" y="347"/>
                  </a:lnTo>
                  <a:cubicBezTo>
                    <a:pt x="2080" y="158"/>
                    <a:pt x="1922" y="0"/>
                    <a:pt x="17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" name="Google Shape;414;gaefae1f007_0_4"/>
            <p:cNvSpPr/>
            <p:nvPr/>
          </p:nvSpPr>
          <p:spPr>
            <a:xfrm>
              <a:off x="4190400" y="2526300"/>
              <a:ext cx="34700" cy="35450"/>
            </a:xfrm>
            <a:custGeom>
              <a:rect b="b" l="l" r="r" t="t"/>
              <a:pathLst>
                <a:path extrusionOk="0" h="1418" w="1388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1071"/>
                  </a:lnTo>
                  <a:cubicBezTo>
                    <a:pt x="1" y="1260"/>
                    <a:pt x="127" y="1418"/>
                    <a:pt x="347" y="1418"/>
                  </a:cubicBezTo>
                  <a:lnTo>
                    <a:pt x="1041" y="1418"/>
                  </a:lnTo>
                  <a:cubicBezTo>
                    <a:pt x="1261" y="1418"/>
                    <a:pt x="1387" y="1260"/>
                    <a:pt x="1387" y="1071"/>
                  </a:cubicBezTo>
                  <a:cubicBezTo>
                    <a:pt x="1387" y="882"/>
                    <a:pt x="1261" y="725"/>
                    <a:pt x="1041" y="725"/>
                  </a:cubicBezTo>
                  <a:lnTo>
                    <a:pt x="694" y="725"/>
                  </a:lnTo>
                  <a:lnTo>
                    <a:pt x="694" y="347"/>
                  </a:ln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" name="Google Shape;415;gaefae1f007_0_4"/>
            <p:cNvSpPr/>
            <p:nvPr/>
          </p:nvSpPr>
          <p:spPr>
            <a:xfrm>
              <a:off x="3998225" y="2421550"/>
              <a:ext cx="35475" cy="18125"/>
            </a:xfrm>
            <a:custGeom>
              <a:rect b="b" l="l" r="r" t="t"/>
              <a:pathLst>
                <a:path extrusionOk="0" h="725" w="1419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1072" y="725"/>
                  </a:lnTo>
                  <a:cubicBezTo>
                    <a:pt x="1261" y="725"/>
                    <a:pt x="1418" y="567"/>
                    <a:pt x="1418" y="378"/>
                  </a:cubicBezTo>
                  <a:cubicBezTo>
                    <a:pt x="1418" y="158"/>
                    <a:pt x="1261" y="0"/>
                    <a:pt x="107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" name="Google Shape;416;gaefae1f007_0_4"/>
            <p:cNvSpPr/>
            <p:nvPr/>
          </p:nvSpPr>
          <p:spPr>
            <a:xfrm>
              <a:off x="4050225" y="2421550"/>
              <a:ext cx="35450" cy="18125"/>
            </a:xfrm>
            <a:custGeom>
              <a:rect b="b" l="l" r="r" t="t"/>
              <a:pathLst>
                <a:path extrusionOk="0" h="725" w="1418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71" y="725"/>
                  </a:lnTo>
                  <a:cubicBezTo>
                    <a:pt x="1260" y="725"/>
                    <a:pt x="1418" y="567"/>
                    <a:pt x="1418" y="378"/>
                  </a:cubicBezTo>
                  <a:cubicBezTo>
                    <a:pt x="1418" y="158"/>
                    <a:pt x="1260" y="0"/>
                    <a:pt x="10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" name="Google Shape;417;gaefae1f007_0_4"/>
            <p:cNvSpPr/>
            <p:nvPr/>
          </p:nvSpPr>
          <p:spPr>
            <a:xfrm>
              <a:off x="4102200" y="2421550"/>
              <a:ext cx="35475" cy="18125"/>
            </a:xfrm>
            <a:custGeom>
              <a:rect b="b" l="l" r="r" t="t"/>
              <a:pathLst>
                <a:path extrusionOk="0" h="725" w="1419">
                  <a:moveTo>
                    <a:pt x="378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78" y="725"/>
                  </a:cubicBezTo>
                  <a:lnTo>
                    <a:pt x="1072" y="725"/>
                  </a:lnTo>
                  <a:cubicBezTo>
                    <a:pt x="1261" y="725"/>
                    <a:pt x="1418" y="567"/>
                    <a:pt x="1418" y="378"/>
                  </a:cubicBezTo>
                  <a:cubicBezTo>
                    <a:pt x="1418" y="158"/>
                    <a:pt x="1261" y="0"/>
                    <a:pt x="107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" name="Google Shape;418;gaefae1f007_0_4"/>
            <p:cNvSpPr/>
            <p:nvPr/>
          </p:nvSpPr>
          <p:spPr>
            <a:xfrm>
              <a:off x="4155750" y="2421550"/>
              <a:ext cx="35475" cy="18125"/>
            </a:xfrm>
            <a:custGeom>
              <a:rect b="b" l="l" r="r" t="t"/>
              <a:pathLst>
                <a:path extrusionOk="0" h="725" w="1419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1072" y="725"/>
                  </a:lnTo>
                  <a:cubicBezTo>
                    <a:pt x="1261" y="725"/>
                    <a:pt x="1418" y="567"/>
                    <a:pt x="1418" y="378"/>
                  </a:cubicBezTo>
                  <a:cubicBezTo>
                    <a:pt x="1418" y="158"/>
                    <a:pt x="1261" y="0"/>
                    <a:pt x="107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" name="Google Shape;419;gaefae1f007_0_4"/>
            <p:cNvSpPr/>
            <p:nvPr/>
          </p:nvSpPr>
          <p:spPr>
            <a:xfrm>
              <a:off x="3998225" y="2456975"/>
              <a:ext cx="35475" cy="18150"/>
            </a:xfrm>
            <a:custGeom>
              <a:rect b="b" l="l" r="r" t="t"/>
              <a:pathLst>
                <a:path extrusionOk="0" h="726" w="1419">
                  <a:moveTo>
                    <a:pt x="347" y="1"/>
                  </a:moveTo>
                  <a:cubicBezTo>
                    <a:pt x="158" y="1"/>
                    <a:pt x="1" y="158"/>
                    <a:pt x="1" y="379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1072" y="725"/>
                  </a:lnTo>
                  <a:cubicBezTo>
                    <a:pt x="1261" y="725"/>
                    <a:pt x="1418" y="568"/>
                    <a:pt x="1418" y="379"/>
                  </a:cubicBezTo>
                  <a:cubicBezTo>
                    <a:pt x="1418" y="158"/>
                    <a:pt x="1261" y="1"/>
                    <a:pt x="107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" name="Google Shape;420;gaefae1f007_0_4"/>
            <p:cNvSpPr/>
            <p:nvPr/>
          </p:nvSpPr>
          <p:spPr>
            <a:xfrm>
              <a:off x="4050225" y="2456975"/>
              <a:ext cx="35450" cy="18150"/>
            </a:xfrm>
            <a:custGeom>
              <a:rect b="b" l="l" r="r" t="t"/>
              <a:pathLst>
                <a:path extrusionOk="0" h="726" w="1418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lnTo>
                    <a:pt x="1071" y="725"/>
                  </a:lnTo>
                  <a:cubicBezTo>
                    <a:pt x="1260" y="725"/>
                    <a:pt x="1418" y="568"/>
                    <a:pt x="1418" y="379"/>
                  </a:cubicBezTo>
                  <a:cubicBezTo>
                    <a:pt x="1418" y="158"/>
                    <a:pt x="1260" y="1"/>
                    <a:pt x="107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" name="Google Shape;421;gaefae1f007_0_4"/>
            <p:cNvSpPr/>
            <p:nvPr/>
          </p:nvSpPr>
          <p:spPr>
            <a:xfrm>
              <a:off x="4102200" y="2456975"/>
              <a:ext cx="35475" cy="18150"/>
            </a:xfrm>
            <a:custGeom>
              <a:rect b="b" l="l" r="r" t="t"/>
              <a:pathLst>
                <a:path extrusionOk="0" h="726" w="1419">
                  <a:moveTo>
                    <a:pt x="378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78" y="725"/>
                  </a:cubicBezTo>
                  <a:lnTo>
                    <a:pt x="1072" y="725"/>
                  </a:lnTo>
                  <a:cubicBezTo>
                    <a:pt x="1261" y="725"/>
                    <a:pt x="1418" y="568"/>
                    <a:pt x="1418" y="379"/>
                  </a:cubicBezTo>
                  <a:cubicBezTo>
                    <a:pt x="1418" y="158"/>
                    <a:pt x="1261" y="1"/>
                    <a:pt x="107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" name="Google Shape;422;gaefae1f007_0_4"/>
            <p:cNvSpPr/>
            <p:nvPr/>
          </p:nvSpPr>
          <p:spPr>
            <a:xfrm>
              <a:off x="4155750" y="2456975"/>
              <a:ext cx="35475" cy="18150"/>
            </a:xfrm>
            <a:custGeom>
              <a:rect b="b" l="l" r="r" t="t"/>
              <a:pathLst>
                <a:path extrusionOk="0" h="726" w="1419">
                  <a:moveTo>
                    <a:pt x="347" y="1"/>
                  </a:moveTo>
                  <a:cubicBezTo>
                    <a:pt x="158" y="1"/>
                    <a:pt x="1" y="158"/>
                    <a:pt x="1" y="379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1072" y="725"/>
                  </a:lnTo>
                  <a:cubicBezTo>
                    <a:pt x="1261" y="725"/>
                    <a:pt x="1418" y="568"/>
                    <a:pt x="1418" y="379"/>
                  </a:cubicBezTo>
                  <a:cubicBezTo>
                    <a:pt x="1418" y="158"/>
                    <a:pt x="1261" y="1"/>
                    <a:pt x="107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" name="Google Shape;423;gaefae1f007_0_4"/>
            <p:cNvSpPr/>
            <p:nvPr/>
          </p:nvSpPr>
          <p:spPr>
            <a:xfrm>
              <a:off x="3998225" y="2491650"/>
              <a:ext cx="35475" cy="18125"/>
            </a:xfrm>
            <a:custGeom>
              <a:rect b="b" l="l" r="r" t="t"/>
              <a:pathLst>
                <a:path extrusionOk="0" h="725" w="1419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1072" y="725"/>
                  </a:lnTo>
                  <a:cubicBezTo>
                    <a:pt x="1261" y="725"/>
                    <a:pt x="1418" y="567"/>
                    <a:pt x="1418" y="378"/>
                  </a:cubicBezTo>
                  <a:cubicBezTo>
                    <a:pt x="1418" y="158"/>
                    <a:pt x="1261" y="0"/>
                    <a:pt x="107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" name="Google Shape;424;gaefae1f007_0_4"/>
            <p:cNvSpPr/>
            <p:nvPr/>
          </p:nvSpPr>
          <p:spPr>
            <a:xfrm>
              <a:off x="4050225" y="2491650"/>
              <a:ext cx="35450" cy="18125"/>
            </a:xfrm>
            <a:custGeom>
              <a:rect b="b" l="l" r="r" t="t"/>
              <a:pathLst>
                <a:path extrusionOk="0" h="725" w="1418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71" y="725"/>
                  </a:lnTo>
                  <a:cubicBezTo>
                    <a:pt x="1260" y="725"/>
                    <a:pt x="1418" y="567"/>
                    <a:pt x="1418" y="378"/>
                  </a:cubicBezTo>
                  <a:cubicBezTo>
                    <a:pt x="1418" y="158"/>
                    <a:pt x="1260" y="0"/>
                    <a:pt x="10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" name="Google Shape;425;gaefae1f007_0_4"/>
            <p:cNvSpPr/>
            <p:nvPr/>
          </p:nvSpPr>
          <p:spPr>
            <a:xfrm>
              <a:off x="4102200" y="2491650"/>
              <a:ext cx="35475" cy="18125"/>
            </a:xfrm>
            <a:custGeom>
              <a:rect b="b" l="l" r="r" t="t"/>
              <a:pathLst>
                <a:path extrusionOk="0" h="725" w="1419">
                  <a:moveTo>
                    <a:pt x="378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78" y="725"/>
                  </a:cubicBezTo>
                  <a:lnTo>
                    <a:pt x="1072" y="725"/>
                  </a:lnTo>
                  <a:cubicBezTo>
                    <a:pt x="1261" y="725"/>
                    <a:pt x="1418" y="567"/>
                    <a:pt x="1418" y="378"/>
                  </a:cubicBezTo>
                  <a:cubicBezTo>
                    <a:pt x="1418" y="158"/>
                    <a:pt x="1261" y="0"/>
                    <a:pt x="107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" name="Google Shape;426;gaefae1f007_0_4"/>
            <p:cNvSpPr/>
            <p:nvPr/>
          </p:nvSpPr>
          <p:spPr>
            <a:xfrm>
              <a:off x="3998225" y="2526300"/>
              <a:ext cx="35475" cy="18125"/>
            </a:xfrm>
            <a:custGeom>
              <a:rect b="b" l="l" r="r" t="t"/>
              <a:pathLst>
                <a:path extrusionOk="0" h="725" w="1419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1072" y="725"/>
                  </a:lnTo>
                  <a:cubicBezTo>
                    <a:pt x="1261" y="725"/>
                    <a:pt x="1418" y="567"/>
                    <a:pt x="1418" y="347"/>
                  </a:cubicBezTo>
                  <a:cubicBezTo>
                    <a:pt x="1418" y="158"/>
                    <a:pt x="1261" y="0"/>
                    <a:pt x="107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" name="Google Shape;427;gaefae1f007_0_4"/>
            <p:cNvSpPr/>
            <p:nvPr/>
          </p:nvSpPr>
          <p:spPr>
            <a:xfrm>
              <a:off x="4050225" y="2526300"/>
              <a:ext cx="35450" cy="18125"/>
            </a:xfrm>
            <a:custGeom>
              <a:rect b="b" l="l" r="r" t="t"/>
              <a:pathLst>
                <a:path extrusionOk="0" h="725" w="1418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71" y="725"/>
                  </a:lnTo>
                  <a:cubicBezTo>
                    <a:pt x="1260" y="725"/>
                    <a:pt x="1418" y="567"/>
                    <a:pt x="1418" y="347"/>
                  </a:cubicBezTo>
                  <a:cubicBezTo>
                    <a:pt x="1418" y="158"/>
                    <a:pt x="1260" y="0"/>
                    <a:pt x="10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" name="Google Shape;428;gaefae1f007_0_4"/>
            <p:cNvSpPr/>
            <p:nvPr/>
          </p:nvSpPr>
          <p:spPr>
            <a:xfrm>
              <a:off x="4102200" y="2526300"/>
              <a:ext cx="35475" cy="18125"/>
            </a:xfrm>
            <a:custGeom>
              <a:rect b="b" l="l" r="r" t="t"/>
              <a:pathLst>
                <a:path extrusionOk="0" h="725" w="1419">
                  <a:moveTo>
                    <a:pt x="378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7"/>
                    <a:pt x="158" y="725"/>
                    <a:pt x="378" y="725"/>
                  </a:cubicBezTo>
                  <a:lnTo>
                    <a:pt x="1072" y="725"/>
                  </a:lnTo>
                  <a:cubicBezTo>
                    <a:pt x="1261" y="725"/>
                    <a:pt x="1418" y="567"/>
                    <a:pt x="1418" y="347"/>
                  </a:cubicBezTo>
                  <a:cubicBezTo>
                    <a:pt x="1418" y="158"/>
                    <a:pt x="1261" y="0"/>
                    <a:pt x="107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"/>
          <p:cNvSpPr txBox="1"/>
          <p:nvPr>
            <p:ph idx="7" type="subTitle"/>
          </p:nvPr>
        </p:nvSpPr>
        <p:spPr>
          <a:xfrm>
            <a:off x="6512506" y="2612198"/>
            <a:ext cx="19065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s">
                <a:latin typeface="Gothic A1"/>
                <a:ea typeface="Gothic A1"/>
                <a:cs typeface="Gothic A1"/>
                <a:sym typeface="Gothic A1"/>
              </a:rPr>
              <a:t>참고 사이트</a:t>
            </a:r>
            <a:endParaRPr>
              <a:latin typeface="Gothic A1"/>
              <a:ea typeface="Gothic A1"/>
              <a:cs typeface="Gothic A1"/>
              <a:sym typeface="Gothic A1"/>
            </a:endParaRPr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s">
                <a:latin typeface="Gothic A1"/>
                <a:ea typeface="Gothic A1"/>
                <a:cs typeface="Gothic A1"/>
                <a:sym typeface="Gothic A1"/>
              </a:rPr>
              <a:t>&amp; 기본적인 기능</a:t>
            </a:r>
            <a:endParaRPr>
              <a:latin typeface="Gothic A1"/>
              <a:ea typeface="Gothic A1"/>
              <a:cs typeface="Gothic A1"/>
              <a:sym typeface="Gothic A1"/>
            </a:endParaRPr>
          </a:p>
        </p:txBody>
      </p:sp>
      <p:sp>
        <p:nvSpPr>
          <p:cNvPr id="146" name="Google Shape;146;p2"/>
          <p:cNvSpPr txBox="1"/>
          <p:nvPr>
            <p:ph idx="6" type="ctrTitle"/>
          </p:nvPr>
        </p:nvSpPr>
        <p:spPr>
          <a:xfrm>
            <a:off x="6974340" y="2199050"/>
            <a:ext cx="1444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s"/>
              <a:t>Basic </a:t>
            </a:r>
            <a:br>
              <a:rPr lang="es"/>
            </a:br>
            <a:r>
              <a:rPr lang="es"/>
              <a:t>Things</a:t>
            </a:r>
            <a:endParaRPr/>
          </a:p>
        </p:txBody>
      </p:sp>
      <p:sp>
        <p:nvSpPr>
          <p:cNvPr id="147" name="Google Shape;147;p2"/>
          <p:cNvSpPr txBox="1"/>
          <p:nvPr>
            <p:ph idx="8" type="title"/>
          </p:nvPr>
        </p:nvSpPr>
        <p:spPr>
          <a:xfrm>
            <a:off x="6665206" y="1620947"/>
            <a:ext cx="1753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s"/>
              <a:t>03</a:t>
            </a:r>
            <a:endParaRPr/>
          </a:p>
        </p:txBody>
      </p:sp>
      <p:sp>
        <p:nvSpPr>
          <p:cNvPr id="148" name="Google Shape;148;p2"/>
          <p:cNvSpPr txBox="1"/>
          <p:nvPr>
            <p:ph idx="21" type="ctrTitle"/>
          </p:nvPr>
        </p:nvSpPr>
        <p:spPr>
          <a:xfrm>
            <a:off x="723600" y="470622"/>
            <a:ext cx="17538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">
                <a:solidFill>
                  <a:schemeClr val="dk1"/>
                </a:solidFill>
              </a:rPr>
              <a:t>T</a:t>
            </a:r>
            <a:r>
              <a:rPr lang="es"/>
              <a:t>able of Contents</a:t>
            </a:r>
            <a:endParaRPr/>
          </a:p>
        </p:txBody>
      </p:sp>
      <p:sp>
        <p:nvSpPr>
          <p:cNvPr id="149" name="Google Shape;149;p2"/>
          <p:cNvSpPr txBox="1"/>
          <p:nvPr>
            <p:ph type="ctrTitle"/>
          </p:nvPr>
        </p:nvSpPr>
        <p:spPr>
          <a:xfrm>
            <a:off x="2869492" y="2202425"/>
            <a:ext cx="11700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s"/>
              <a:t>Proposal</a:t>
            </a:r>
            <a:br>
              <a:rPr lang="es"/>
            </a:br>
            <a:r>
              <a:rPr lang="es"/>
              <a:t>Purpose </a:t>
            </a:r>
            <a:endParaRPr/>
          </a:p>
        </p:txBody>
      </p:sp>
      <p:sp>
        <p:nvSpPr>
          <p:cNvPr id="150" name="Google Shape;150;p2"/>
          <p:cNvSpPr txBox="1"/>
          <p:nvPr>
            <p:ph idx="1" type="subTitle"/>
          </p:nvPr>
        </p:nvSpPr>
        <p:spPr>
          <a:xfrm>
            <a:off x="2133184" y="2617473"/>
            <a:ext cx="19065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s">
                <a:latin typeface="Gothic A1"/>
                <a:ea typeface="Gothic A1"/>
                <a:cs typeface="Gothic A1"/>
                <a:sym typeface="Gothic A1"/>
              </a:rPr>
              <a:t>프로젝트 목적</a:t>
            </a:r>
            <a:endParaRPr>
              <a:latin typeface="Gothic A1"/>
              <a:ea typeface="Gothic A1"/>
              <a:cs typeface="Gothic A1"/>
              <a:sym typeface="Gothic A1"/>
            </a:endParaRPr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>
              <a:latin typeface="Gothic A1"/>
              <a:ea typeface="Gothic A1"/>
              <a:cs typeface="Gothic A1"/>
              <a:sym typeface="Gothic A1"/>
            </a:endParaRPr>
          </a:p>
        </p:txBody>
      </p:sp>
      <p:sp>
        <p:nvSpPr>
          <p:cNvPr id="151" name="Google Shape;151;p2"/>
          <p:cNvSpPr txBox="1"/>
          <p:nvPr>
            <p:ph idx="2" type="title"/>
          </p:nvPr>
        </p:nvSpPr>
        <p:spPr>
          <a:xfrm>
            <a:off x="2285884" y="1624335"/>
            <a:ext cx="1753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s"/>
              <a:t>01</a:t>
            </a:r>
            <a:endParaRPr/>
          </a:p>
        </p:txBody>
      </p:sp>
      <p:sp>
        <p:nvSpPr>
          <p:cNvPr id="152" name="Google Shape;152;p2"/>
          <p:cNvSpPr txBox="1"/>
          <p:nvPr>
            <p:ph idx="3" type="ctrTitle"/>
          </p:nvPr>
        </p:nvSpPr>
        <p:spPr>
          <a:xfrm>
            <a:off x="3965788" y="2199025"/>
            <a:ext cx="2251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s"/>
              <a:t>Proposal</a:t>
            </a:r>
            <a:br>
              <a:rPr lang="es"/>
            </a:br>
            <a:r>
              <a:rPr lang="es"/>
              <a:t>Characteristic</a:t>
            </a:r>
            <a:endParaRPr/>
          </a:p>
        </p:txBody>
      </p:sp>
      <p:sp>
        <p:nvSpPr>
          <p:cNvPr id="153" name="Google Shape;153;p2"/>
          <p:cNvSpPr txBox="1"/>
          <p:nvPr>
            <p:ph idx="4" type="subTitle"/>
          </p:nvPr>
        </p:nvSpPr>
        <p:spPr>
          <a:xfrm>
            <a:off x="4240888" y="2612183"/>
            <a:ext cx="19767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s">
                <a:latin typeface="Gothic A1"/>
                <a:ea typeface="Gothic A1"/>
                <a:cs typeface="Gothic A1"/>
                <a:sym typeface="Gothic A1"/>
              </a:rPr>
              <a:t>제안의 특징 장점</a:t>
            </a:r>
            <a:endParaRPr>
              <a:latin typeface="Gothic A1"/>
              <a:ea typeface="Gothic A1"/>
              <a:cs typeface="Gothic A1"/>
              <a:sym typeface="Gothic A1"/>
            </a:endParaRPr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s">
                <a:latin typeface="Gothic A1"/>
                <a:ea typeface="Gothic A1"/>
                <a:cs typeface="Gothic A1"/>
                <a:sym typeface="Gothic A1"/>
              </a:rPr>
              <a:t>기대효과</a:t>
            </a:r>
            <a:endParaRPr>
              <a:latin typeface="Gothic A1"/>
              <a:ea typeface="Gothic A1"/>
              <a:cs typeface="Gothic A1"/>
              <a:sym typeface="Gothic A1"/>
            </a:endParaRPr>
          </a:p>
        </p:txBody>
      </p:sp>
      <p:sp>
        <p:nvSpPr>
          <p:cNvPr id="154" name="Google Shape;154;p2"/>
          <p:cNvSpPr txBox="1"/>
          <p:nvPr>
            <p:ph idx="5" type="title"/>
          </p:nvPr>
        </p:nvSpPr>
        <p:spPr>
          <a:xfrm>
            <a:off x="4483545" y="1620937"/>
            <a:ext cx="1753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s"/>
              <a:t>02</a:t>
            </a:r>
            <a:endParaRPr/>
          </a:p>
        </p:txBody>
      </p:sp>
      <p:sp>
        <p:nvSpPr>
          <p:cNvPr id="155" name="Google Shape;155;p2"/>
          <p:cNvSpPr txBox="1"/>
          <p:nvPr>
            <p:ph idx="9" type="ctrTitle"/>
          </p:nvPr>
        </p:nvSpPr>
        <p:spPr>
          <a:xfrm>
            <a:off x="2059301" y="3784901"/>
            <a:ext cx="11700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Additional</a:t>
            </a:r>
            <a:br>
              <a:rPr lang="es"/>
            </a:br>
            <a:r>
              <a:rPr lang="es"/>
              <a:t>Things</a:t>
            </a:r>
            <a:endParaRPr/>
          </a:p>
        </p:txBody>
      </p:sp>
      <p:sp>
        <p:nvSpPr>
          <p:cNvPr id="156" name="Google Shape;156;p2"/>
          <p:cNvSpPr txBox="1"/>
          <p:nvPr>
            <p:ph idx="13" type="subTitle"/>
          </p:nvPr>
        </p:nvSpPr>
        <p:spPr>
          <a:xfrm>
            <a:off x="2059300" y="4199959"/>
            <a:ext cx="19065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s">
                <a:latin typeface="Gothic A1"/>
                <a:ea typeface="Gothic A1"/>
                <a:cs typeface="Gothic A1"/>
                <a:sym typeface="Gothic A1"/>
              </a:rPr>
              <a:t>추가적으로 구현할 </a:t>
            </a:r>
            <a:endParaRPr>
              <a:latin typeface="Gothic A1"/>
              <a:ea typeface="Gothic A1"/>
              <a:cs typeface="Gothic A1"/>
              <a:sym typeface="Gothic A1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s">
                <a:latin typeface="Gothic A1"/>
                <a:ea typeface="Gothic A1"/>
                <a:cs typeface="Gothic A1"/>
                <a:sym typeface="Gothic A1"/>
              </a:rPr>
              <a:t>기능사항</a:t>
            </a:r>
            <a:endParaRPr>
              <a:latin typeface="Gothic A1"/>
              <a:ea typeface="Gothic A1"/>
              <a:cs typeface="Gothic A1"/>
              <a:sym typeface="Gothic A1"/>
            </a:endParaRPr>
          </a:p>
        </p:txBody>
      </p:sp>
      <p:sp>
        <p:nvSpPr>
          <p:cNvPr id="157" name="Google Shape;157;p2"/>
          <p:cNvSpPr txBox="1"/>
          <p:nvPr>
            <p:ph idx="14" type="title"/>
          </p:nvPr>
        </p:nvSpPr>
        <p:spPr>
          <a:xfrm>
            <a:off x="2059312" y="3219993"/>
            <a:ext cx="1753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s"/>
              <a:t>04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ade0aed2ca_0_117"/>
          <p:cNvSpPr txBox="1"/>
          <p:nvPr>
            <p:ph type="ctrTitle"/>
          </p:nvPr>
        </p:nvSpPr>
        <p:spPr>
          <a:xfrm>
            <a:off x="3357300" y="199825"/>
            <a:ext cx="24294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s">
                <a:solidFill>
                  <a:srgbClr val="000000"/>
                </a:solidFill>
              </a:rPr>
              <a:t>Registration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434" name="Google Shape;434;gade0aed2ca_0_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9475" y="851900"/>
            <a:ext cx="2938400" cy="3410847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gade0aed2ca_0_1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01529" y="835075"/>
            <a:ext cx="2353001" cy="255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Google Shape;436;gade0aed2ca_0_1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01526" y="3465725"/>
            <a:ext cx="2087600" cy="1504575"/>
          </a:xfrm>
          <a:prstGeom prst="rect">
            <a:avLst/>
          </a:prstGeom>
          <a:noFill/>
          <a:ln>
            <a:noFill/>
          </a:ln>
        </p:spPr>
      </p:pic>
      <p:sp>
        <p:nvSpPr>
          <p:cNvPr id="437" name="Google Shape;437;gade0aed2ca_0_117"/>
          <p:cNvSpPr txBox="1"/>
          <p:nvPr>
            <p:ph idx="1" type="subTitle"/>
          </p:nvPr>
        </p:nvSpPr>
        <p:spPr>
          <a:xfrm>
            <a:off x="6593600" y="2709425"/>
            <a:ext cx="24294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Open Sans"/>
                <a:ea typeface="Open Sans"/>
                <a:cs typeface="Open Sans"/>
                <a:sym typeface="Open Sans"/>
              </a:rPr>
              <a:t>- 호스트가 공유할 공간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Open Sans"/>
                <a:ea typeface="Open Sans"/>
                <a:cs typeface="Open Sans"/>
                <a:sym typeface="Open Sans"/>
              </a:rPr>
              <a:t>  입력 폼을 이용해서 등록할 수 있음.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ade0aed2ca_0_215"/>
          <p:cNvSpPr txBox="1"/>
          <p:nvPr>
            <p:ph type="ctrTitle"/>
          </p:nvPr>
        </p:nvSpPr>
        <p:spPr>
          <a:xfrm>
            <a:off x="3357300" y="199825"/>
            <a:ext cx="24294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s">
                <a:solidFill>
                  <a:srgbClr val="000000"/>
                </a:solidFill>
              </a:rPr>
              <a:t>Registration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443" name="Google Shape;443;gade0aed2ca_0_2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7100" y="918675"/>
            <a:ext cx="3627700" cy="181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4" name="Google Shape;444;gade0aed2ca_0_2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16600" y="2037515"/>
            <a:ext cx="3711876" cy="1855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" name="Google Shape;445;gade0aed2ca_0_2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8438" y="2980400"/>
            <a:ext cx="3545024" cy="1772500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gade0aed2ca_0_215"/>
          <p:cNvSpPr txBox="1"/>
          <p:nvPr>
            <p:ph idx="1" type="subTitle"/>
          </p:nvPr>
        </p:nvSpPr>
        <p:spPr>
          <a:xfrm>
            <a:off x="606775" y="621875"/>
            <a:ext cx="18486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Open Sans"/>
                <a:ea typeface="Open Sans"/>
                <a:cs typeface="Open Sans"/>
                <a:sym typeface="Open Sans"/>
              </a:rPr>
              <a:t>- </a:t>
            </a:r>
            <a:r>
              <a:rPr b="1" lang="es">
                <a:latin typeface="Open Sans"/>
                <a:ea typeface="Open Sans"/>
                <a:cs typeface="Open Sans"/>
                <a:sym typeface="Open Sans"/>
              </a:rPr>
              <a:t>공간 정보 입력하는 폼</a:t>
            </a:r>
            <a:endParaRPr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47" name="Google Shape;447;gade0aed2ca_0_215"/>
          <p:cNvSpPr txBox="1"/>
          <p:nvPr>
            <p:ph idx="1" type="subTitle"/>
          </p:nvPr>
        </p:nvSpPr>
        <p:spPr>
          <a:xfrm>
            <a:off x="1538850" y="3616400"/>
            <a:ext cx="20703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Open Sans"/>
                <a:ea typeface="Open Sans"/>
                <a:cs typeface="Open Sans"/>
                <a:sym typeface="Open Sans"/>
              </a:rPr>
              <a:t>- 사용자에게 보여질 사진 추가</a:t>
            </a:r>
            <a:endParaRPr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48" name="Google Shape;448;gade0aed2ca_0_215"/>
          <p:cNvSpPr txBox="1"/>
          <p:nvPr>
            <p:ph idx="1" type="subTitle"/>
          </p:nvPr>
        </p:nvSpPr>
        <p:spPr>
          <a:xfrm>
            <a:off x="4595525" y="3831700"/>
            <a:ext cx="31008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Open Sans"/>
                <a:ea typeface="Open Sans"/>
                <a:cs typeface="Open Sans"/>
                <a:sym typeface="Open Sans"/>
              </a:rPr>
              <a:t>- 공간 태그를 입력하여 검색 편리하게</a:t>
            </a:r>
            <a:endParaRPr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ade0aed2ca_0_200"/>
          <p:cNvSpPr txBox="1"/>
          <p:nvPr>
            <p:ph idx="2" type="ctrTitle"/>
          </p:nvPr>
        </p:nvSpPr>
        <p:spPr>
          <a:xfrm>
            <a:off x="3357310" y="273568"/>
            <a:ext cx="24294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s">
                <a:solidFill>
                  <a:srgbClr val="000000"/>
                </a:solidFill>
              </a:rPr>
              <a:t>Manage Reservations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454" name="Google Shape;454;gade0aed2ca_0_2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000" y="936449"/>
            <a:ext cx="3980550" cy="345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5" name="Google Shape;455;gade0aed2ca_0_2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3275" y="981799"/>
            <a:ext cx="3619850" cy="2443400"/>
          </a:xfrm>
          <a:prstGeom prst="rect">
            <a:avLst/>
          </a:prstGeom>
          <a:noFill/>
          <a:ln>
            <a:noFill/>
          </a:ln>
        </p:spPr>
      </p:pic>
      <p:sp>
        <p:nvSpPr>
          <p:cNvPr id="456" name="Google Shape;456;gade0aed2ca_0_200"/>
          <p:cNvSpPr txBox="1"/>
          <p:nvPr>
            <p:ph idx="1" type="subTitle"/>
          </p:nvPr>
        </p:nvSpPr>
        <p:spPr>
          <a:xfrm>
            <a:off x="538000" y="4307350"/>
            <a:ext cx="37320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Open Sans"/>
                <a:ea typeface="Open Sans"/>
                <a:cs typeface="Open Sans"/>
                <a:sym typeface="Open Sans"/>
              </a:rPr>
              <a:t>- 예약 현황 캘린더로 관리(리스트 형태로도 출력가능)</a:t>
            </a:r>
            <a:endParaRPr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57" name="Google Shape;457;gade0aed2ca_0_200"/>
          <p:cNvSpPr txBox="1"/>
          <p:nvPr>
            <p:ph idx="1" type="subTitle"/>
          </p:nvPr>
        </p:nvSpPr>
        <p:spPr>
          <a:xfrm>
            <a:off x="4803275" y="3226550"/>
            <a:ext cx="18486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Open Sans"/>
                <a:ea typeface="Open Sans"/>
                <a:cs typeface="Open Sans"/>
                <a:sym typeface="Open Sans"/>
              </a:rPr>
              <a:t>- 확정된 예약 출력</a:t>
            </a:r>
            <a:endParaRPr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58" name="Google Shape;458;gade0aed2ca_0_200"/>
          <p:cNvSpPr txBox="1"/>
          <p:nvPr>
            <p:ph idx="1" type="subTitle"/>
          </p:nvPr>
        </p:nvSpPr>
        <p:spPr>
          <a:xfrm>
            <a:off x="7219325" y="2259700"/>
            <a:ext cx="18486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Open Sans"/>
                <a:ea typeface="Open Sans"/>
                <a:cs typeface="Open Sans"/>
                <a:sym typeface="Open Sans"/>
              </a:rPr>
              <a:t>- 예약 취소 버튼 활성화</a:t>
            </a:r>
            <a:endParaRPr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25"/>
          <p:cNvSpPr txBox="1"/>
          <p:nvPr>
            <p:ph type="ctrTitle"/>
          </p:nvPr>
        </p:nvSpPr>
        <p:spPr>
          <a:xfrm flipH="1">
            <a:off x="4101875" y="2243225"/>
            <a:ext cx="3085200" cy="1921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s">
                <a:solidFill>
                  <a:srgbClr val="F3F3F3"/>
                </a:solidFill>
              </a:rPr>
              <a:t>Additional</a:t>
            </a:r>
            <a:endParaRPr>
              <a:solidFill>
                <a:srgbClr val="F3F3F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s">
                <a:solidFill>
                  <a:srgbClr val="F3F3F3"/>
                </a:solidFill>
              </a:rPr>
              <a:t>Things</a:t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464" name="Google Shape;464;p25"/>
          <p:cNvSpPr txBox="1"/>
          <p:nvPr>
            <p:ph idx="2" type="title"/>
          </p:nvPr>
        </p:nvSpPr>
        <p:spPr>
          <a:xfrm flipH="1">
            <a:off x="-517450" y="2419325"/>
            <a:ext cx="4488300" cy="162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</a:pPr>
            <a:r>
              <a:rPr lang="es">
                <a:solidFill>
                  <a:srgbClr val="F3F3F3"/>
                </a:solidFill>
              </a:rPr>
              <a:t>04</a:t>
            </a:r>
            <a:endParaRPr>
              <a:solidFill>
                <a:srgbClr val="F3F3F3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af27e236ed_0_0"/>
          <p:cNvSpPr txBox="1"/>
          <p:nvPr>
            <p:ph type="ctrTitle"/>
          </p:nvPr>
        </p:nvSpPr>
        <p:spPr>
          <a:xfrm>
            <a:off x="718747" y="350550"/>
            <a:ext cx="13251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s" sz="1800"/>
              <a:t>Messenger</a:t>
            </a:r>
            <a:endParaRPr sz="1800"/>
          </a:p>
        </p:txBody>
      </p:sp>
      <p:sp>
        <p:nvSpPr>
          <p:cNvPr id="470" name="Google Shape;470;gaf27e236ed_0_0"/>
          <p:cNvSpPr txBox="1"/>
          <p:nvPr>
            <p:ph idx="1" type="subTitle"/>
          </p:nvPr>
        </p:nvSpPr>
        <p:spPr>
          <a:xfrm>
            <a:off x="6267638" y="2239188"/>
            <a:ext cx="1500000" cy="6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Open Sans"/>
                <a:ea typeface="Open Sans"/>
                <a:cs typeface="Open Sans"/>
                <a:sym typeface="Open Sans"/>
              </a:rPr>
              <a:t>- 메신저를 이용해 </a:t>
            </a:r>
            <a:r>
              <a:rPr b="1" lang="es">
                <a:latin typeface="Open Sans"/>
                <a:ea typeface="Open Sans"/>
                <a:cs typeface="Open Sans"/>
                <a:sym typeface="Open Sans"/>
              </a:rPr>
              <a:t>예약한 공간의 호스트와 </a:t>
            </a:r>
            <a:r>
              <a:rPr b="1" lang="es"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1" lang="es">
                <a:latin typeface="Open Sans"/>
                <a:ea typeface="Open Sans"/>
                <a:cs typeface="Open Sans"/>
                <a:sym typeface="Open Sans"/>
              </a:rPr>
              <a:t>1:1 대화 가능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71" name="Google Shape;471;gaf27e236ed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87038" y="576925"/>
            <a:ext cx="2569937" cy="3943113"/>
          </a:xfrm>
          <a:prstGeom prst="rect">
            <a:avLst/>
          </a:prstGeom>
          <a:noFill/>
          <a:ln>
            <a:noFill/>
          </a:ln>
        </p:spPr>
      </p:pic>
      <p:sp>
        <p:nvSpPr>
          <p:cNvPr id="472" name="Google Shape;472;gaf27e236ed_0_0"/>
          <p:cNvSpPr txBox="1"/>
          <p:nvPr/>
        </p:nvSpPr>
        <p:spPr>
          <a:xfrm>
            <a:off x="3568050" y="4574400"/>
            <a:ext cx="20079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700">
                <a:solidFill>
                  <a:srgbClr val="666666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출처 : </a:t>
            </a:r>
            <a:r>
              <a:rPr lang="es" sz="700">
                <a:solidFill>
                  <a:srgbClr val="666666"/>
                </a:solidFill>
              </a:rPr>
              <a:t>https://brunch.co.kr/@travel-heather/43</a:t>
            </a:r>
            <a:endParaRPr sz="700">
              <a:solidFill>
                <a:srgbClr val="666666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a5c311beb8_2_7"/>
          <p:cNvSpPr txBox="1"/>
          <p:nvPr>
            <p:ph type="ctrTitle"/>
          </p:nvPr>
        </p:nvSpPr>
        <p:spPr>
          <a:xfrm>
            <a:off x="728325" y="442225"/>
            <a:ext cx="14976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"/>
              <a:t>User Review</a:t>
            </a:r>
            <a:r>
              <a:rPr lang="es"/>
              <a:t> System</a:t>
            </a:r>
            <a:endParaRPr/>
          </a:p>
        </p:txBody>
      </p:sp>
      <p:sp>
        <p:nvSpPr>
          <p:cNvPr id="478" name="Google Shape;478;ga5c311beb8_2_7"/>
          <p:cNvSpPr/>
          <p:nvPr/>
        </p:nvSpPr>
        <p:spPr>
          <a:xfrm>
            <a:off x="5596275" y="1680650"/>
            <a:ext cx="1038000" cy="1521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9" name="Google Shape;479;ga5c311beb8_2_7"/>
          <p:cNvSpPr txBox="1"/>
          <p:nvPr>
            <p:ph idx="4294967295" type="subTitle"/>
          </p:nvPr>
        </p:nvSpPr>
        <p:spPr>
          <a:xfrm>
            <a:off x="5716500" y="1882800"/>
            <a:ext cx="3006000" cy="16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b="1" lang="es">
                <a:latin typeface="Open Sans"/>
                <a:ea typeface="Open Sans"/>
                <a:cs typeface="Open Sans"/>
                <a:sym typeface="Open Sans"/>
              </a:rPr>
              <a:t>공유 공간 목록과 리뷰를 함께 보여주는 시스템을 구현하여, 사용자가 알맞은 공간을 고를 수 있도록 도와줄 수 있는 효과를 기대해 볼 수 있다.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</a:pPr>
            <a:r>
              <a:t/>
            </a:r>
            <a:endParaRPr/>
          </a:p>
        </p:txBody>
      </p:sp>
      <p:pic>
        <p:nvPicPr>
          <p:cNvPr id="480" name="Google Shape;480;ga5c311beb8_2_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8650" y="1492203"/>
            <a:ext cx="4806876" cy="2389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a5c311beb8_2_15"/>
          <p:cNvSpPr txBox="1"/>
          <p:nvPr>
            <p:ph type="ctrTitle"/>
          </p:nvPr>
        </p:nvSpPr>
        <p:spPr>
          <a:xfrm>
            <a:off x="728325" y="442225"/>
            <a:ext cx="20541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"/>
              <a:t>Result Map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486" name="Google Shape;486;ga5c311beb8_2_15"/>
          <p:cNvSpPr/>
          <p:nvPr/>
        </p:nvSpPr>
        <p:spPr>
          <a:xfrm>
            <a:off x="5596275" y="1680650"/>
            <a:ext cx="1038000" cy="1521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7" name="Google Shape;487;ga5c311beb8_2_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65475" y="1388425"/>
            <a:ext cx="5250735" cy="3005949"/>
          </a:xfrm>
          <a:prstGeom prst="rect">
            <a:avLst/>
          </a:prstGeom>
          <a:noFill/>
          <a:ln>
            <a:noFill/>
          </a:ln>
        </p:spPr>
      </p:pic>
      <p:sp>
        <p:nvSpPr>
          <p:cNvPr id="488" name="Google Shape;488;ga5c311beb8_2_15"/>
          <p:cNvSpPr txBox="1"/>
          <p:nvPr>
            <p:ph idx="4294967295" type="subTitle"/>
          </p:nvPr>
        </p:nvSpPr>
        <p:spPr>
          <a:xfrm>
            <a:off x="275725" y="1388425"/>
            <a:ext cx="30729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b="1" lang="es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검색결과로 나온 공간들을 한 눈에 볼 수 있도록 지도상에 표시해주는 기능.</a:t>
            </a:r>
            <a:endParaRPr b="1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r">
              <a:spcBef>
                <a:spcPts val="16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b="1" sz="14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</a:pPr>
            <a:r>
              <a:t/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30"/>
          <p:cNvSpPr/>
          <p:nvPr/>
        </p:nvSpPr>
        <p:spPr>
          <a:xfrm>
            <a:off x="-215401" y="1695900"/>
            <a:ext cx="4549200" cy="17517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4" name="Google Shape;494;p30"/>
          <p:cNvSpPr txBox="1"/>
          <p:nvPr>
            <p:ph type="title"/>
          </p:nvPr>
        </p:nvSpPr>
        <p:spPr>
          <a:xfrm>
            <a:off x="1676549" y="2123400"/>
            <a:ext cx="2847000" cy="89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>
                <a:solidFill>
                  <a:srgbClr val="F3F3F3"/>
                </a:solidFill>
              </a:rPr>
              <a:t>Thanks</a:t>
            </a:r>
            <a:endParaRPr>
              <a:solidFill>
                <a:srgbClr val="F3F3F3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5"/>
          <p:cNvSpPr txBox="1"/>
          <p:nvPr>
            <p:ph type="ctrTitle"/>
          </p:nvPr>
        </p:nvSpPr>
        <p:spPr>
          <a:xfrm flipH="1">
            <a:off x="4101725" y="2243225"/>
            <a:ext cx="2755800" cy="1921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s">
                <a:solidFill>
                  <a:srgbClr val="F3F3F3"/>
                </a:solidFill>
              </a:rPr>
              <a:t>Proposal</a:t>
            </a:r>
            <a:endParaRPr>
              <a:solidFill>
                <a:srgbClr val="F3F3F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s">
                <a:solidFill>
                  <a:srgbClr val="F3F3F3"/>
                </a:solidFill>
              </a:rPr>
              <a:t>Purpose</a:t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163" name="Google Shape;163;p5"/>
          <p:cNvSpPr txBox="1"/>
          <p:nvPr>
            <p:ph idx="2" type="title"/>
          </p:nvPr>
        </p:nvSpPr>
        <p:spPr>
          <a:xfrm flipH="1">
            <a:off x="-746050" y="2419325"/>
            <a:ext cx="4488300" cy="162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</a:pPr>
            <a:r>
              <a:rPr lang="es">
                <a:solidFill>
                  <a:srgbClr val="F3F3F3"/>
                </a:solidFill>
              </a:rPr>
              <a:t>01</a:t>
            </a:r>
            <a:endParaRPr>
              <a:solidFill>
                <a:srgbClr val="F3F3F3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6"/>
          <p:cNvSpPr txBox="1"/>
          <p:nvPr>
            <p:ph type="ctrTitle"/>
          </p:nvPr>
        </p:nvSpPr>
        <p:spPr>
          <a:xfrm>
            <a:off x="796200" y="470625"/>
            <a:ext cx="17424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"/>
              <a:t>Society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"/>
              <a:t>Problem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169" name="Google Shape;169;p6"/>
          <p:cNvSpPr/>
          <p:nvPr/>
        </p:nvSpPr>
        <p:spPr>
          <a:xfrm flipH="1">
            <a:off x="2828992" y="-5671"/>
            <a:ext cx="6315000" cy="429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0" name="Google Shape;170;p6"/>
          <p:cNvCxnSpPr/>
          <p:nvPr/>
        </p:nvCxnSpPr>
        <p:spPr>
          <a:xfrm>
            <a:off x="1024150" y="4286225"/>
            <a:ext cx="2004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1" name="Google Shape;171;p6"/>
          <p:cNvSpPr txBox="1"/>
          <p:nvPr>
            <p:ph idx="1" type="subTitle"/>
          </p:nvPr>
        </p:nvSpPr>
        <p:spPr>
          <a:xfrm>
            <a:off x="796200" y="2672500"/>
            <a:ext cx="1861200" cy="16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b="1" lang="es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임대업의 공급과잉으로 공실률은 해가 될수록 점진적으로 증가되는 추세를 보이고 있다.</a:t>
            </a:r>
            <a:endParaRPr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b="1" lang="es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이렇게 남는 공간을 최대한 효율적으로 사용할 수 있는 방법이 필요한 시점이다.</a:t>
            </a:r>
            <a:endParaRPr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72" name="Google Shape;172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73058" y="952675"/>
            <a:ext cx="3258225" cy="247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46433" y="1491624"/>
            <a:ext cx="2633824" cy="140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7"/>
          <p:cNvPicPr preferRelativeResize="0"/>
          <p:nvPr/>
        </p:nvPicPr>
        <p:blipFill rotWithShape="1">
          <a:blip r:embed="rId3">
            <a:alphaModFix/>
          </a:blip>
          <a:srcRect b="0" l="651" r="661" t="1525"/>
          <a:stretch/>
        </p:blipFill>
        <p:spPr>
          <a:xfrm>
            <a:off x="-20175" y="0"/>
            <a:ext cx="9164223" cy="5146176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7"/>
          <p:cNvSpPr txBox="1"/>
          <p:nvPr>
            <p:ph idx="1" type="subTitle"/>
          </p:nvPr>
        </p:nvSpPr>
        <p:spPr>
          <a:xfrm>
            <a:off x="934675" y="3227400"/>
            <a:ext cx="28773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s">
                <a:solidFill>
                  <a:srgbClr val="F3F3F3"/>
                </a:solidFill>
              </a:rPr>
              <a:t>Trend</a:t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180" name="Google Shape;180;p7"/>
          <p:cNvSpPr/>
          <p:nvPr/>
        </p:nvSpPr>
        <p:spPr>
          <a:xfrm>
            <a:off x="4610150" y="-30300"/>
            <a:ext cx="4533900" cy="5173800"/>
          </a:xfrm>
          <a:prstGeom prst="rect">
            <a:avLst/>
          </a:prstGeom>
          <a:solidFill>
            <a:srgbClr val="F3F3F3">
              <a:alpha val="7215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7"/>
          <p:cNvSpPr txBox="1"/>
          <p:nvPr>
            <p:ph idx="4" type="subTitle"/>
          </p:nvPr>
        </p:nvSpPr>
        <p:spPr>
          <a:xfrm>
            <a:off x="5371300" y="3790950"/>
            <a:ext cx="3098700" cy="89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200"/>
              <a:buNone/>
            </a:pPr>
            <a:r>
              <a:rPr b="1" lang="es">
                <a:latin typeface="Open Sans"/>
                <a:ea typeface="Open Sans"/>
                <a:cs typeface="Open Sans"/>
                <a:sym typeface="Open Sans"/>
              </a:rPr>
              <a:t>호스트는 적은 초기자금으로 창업을 할 수 있고, 이용자는 </a:t>
            </a:r>
            <a:r>
              <a:rPr b="1" lang="es">
                <a:latin typeface="Open Sans"/>
                <a:ea typeface="Open Sans"/>
                <a:cs typeface="Open Sans"/>
                <a:sym typeface="Open Sans"/>
              </a:rPr>
              <a:t>합리적인 가격으로 공간을 빌려 레저를 즐길 수 있다. 여기의 중간 관계자 역할을 함으로서  호스트와 이용자 간의 순환 가치를 발생시키고 공실률 문제도 완화시킬 수 있다.</a:t>
            </a:r>
            <a:endParaRPr/>
          </a:p>
        </p:txBody>
      </p:sp>
      <p:sp>
        <p:nvSpPr>
          <p:cNvPr id="182" name="Google Shape;182;p7"/>
          <p:cNvSpPr txBox="1"/>
          <p:nvPr>
            <p:ph idx="2" type="subTitle"/>
          </p:nvPr>
        </p:nvSpPr>
        <p:spPr>
          <a:xfrm>
            <a:off x="934675" y="3790950"/>
            <a:ext cx="2877300" cy="10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b="1" lang="es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소확행, 나만을 위한 무언가를 선물해주는게 유행하면서 휴일을 보내는 방법도 달라지게 되었다. 호캉스 유행 이후에 호텔 산업구조도 많이 달라진 만큼 공간대여에 대한 플랫폼도 증가하고 있는 추세이다.</a:t>
            </a:r>
            <a:endParaRPr b="1">
              <a:solidFill>
                <a:srgbClr val="F3F3F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</a:pPr>
            <a:r>
              <a:t/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183" name="Google Shape;183;p7"/>
          <p:cNvSpPr txBox="1"/>
          <p:nvPr>
            <p:ph idx="3" type="subTitle"/>
          </p:nvPr>
        </p:nvSpPr>
        <p:spPr>
          <a:xfrm>
            <a:off x="5371300" y="3156625"/>
            <a:ext cx="2877300" cy="828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200"/>
              <a:buNone/>
            </a:pPr>
            <a:r>
              <a:rPr lang="es"/>
              <a:t>Point</a:t>
            </a:r>
            <a:endParaRPr/>
          </a:p>
        </p:txBody>
      </p:sp>
      <p:pic>
        <p:nvPicPr>
          <p:cNvPr id="184" name="Google Shape;184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89323" y="1609923"/>
            <a:ext cx="1922213" cy="11397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85787" y="402475"/>
            <a:ext cx="1946271" cy="11397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85777" y="1609918"/>
            <a:ext cx="1946293" cy="1140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889325" y="417625"/>
            <a:ext cx="1922199" cy="1140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242250" y="823325"/>
            <a:ext cx="2262150" cy="2043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0"/>
          <p:cNvSpPr txBox="1"/>
          <p:nvPr>
            <p:ph type="ctrTitle"/>
          </p:nvPr>
        </p:nvSpPr>
        <p:spPr>
          <a:xfrm flipH="1">
            <a:off x="1833425" y="2243225"/>
            <a:ext cx="3881100" cy="1921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s">
                <a:solidFill>
                  <a:srgbClr val="F3F3F3"/>
                </a:solidFill>
              </a:rPr>
              <a:t>Proposal</a:t>
            </a:r>
            <a:endParaRPr>
              <a:solidFill>
                <a:srgbClr val="F3F3F3"/>
              </a:solidFill>
            </a:endParaRPr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s">
                <a:solidFill>
                  <a:srgbClr val="F3F3F3"/>
                </a:solidFill>
              </a:rPr>
              <a:t>Characteristic</a:t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194" name="Google Shape;194;p10"/>
          <p:cNvSpPr txBox="1"/>
          <p:nvPr>
            <p:ph idx="2" type="title"/>
          </p:nvPr>
        </p:nvSpPr>
        <p:spPr>
          <a:xfrm flipH="1">
            <a:off x="3502700" y="2436350"/>
            <a:ext cx="4488300" cy="162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</a:pPr>
            <a:r>
              <a:rPr lang="es">
                <a:solidFill>
                  <a:srgbClr val="F3F3F3"/>
                </a:solidFill>
              </a:rPr>
              <a:t>02</a:t>
            </a:r>
            <a:endParaRPr>
              <a:solidFill>
                <a:srgbClr val="F3F3F3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1"/>
          <p:cNvSpPr txBox="1"/>
          <p:nvPr>
            <p:ph type="ctrTitle"/>
          </p:nvPr>
        </p:nvSpPr>
        <p:spPr>
          <a:xfrm>
            <a:off x="462525" y="285575"/>
            <a:ext cx="14976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"/>
              <a:t>Advantages</a:t>
            </a:r>
            <a:endParaRPr/>
          </a:p>
        </p:txBody>
      </p:sp>
      <p:sp>
        <p:nvSpPr>
          <p:cNvPr id="200" name="Google Shape;200;p11"/>
          <p:cNvSpPr txBox="1"/>
          <p:nvPr>
            <p:ph idx="4294967295" type="subTitle"/>
          </p:nvPr>
        </p:nvSpPr>
        <p:spPr>
          <a:xfrm>
            <a:off x="561425" y="3703000"/>
            <a:ext cx="4582200" cy="11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b="1" lang="es">
                <a:latin typeface="Open Sans"/>
                <a:ea typeface="Open Sans"/>
                <a:cs typeface="Open Sans"/>
                <a:sym typeface="Open Sans"/>
              </a:rPr>
              <a:t>이용자가 원하는 공간을 필터링 및 비교해 볼 수 있도록 방향을 잡아, 서비스의 이용률을 늘릴 수 있도록 한다. 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b="1" lang="es">
                <a:latin typeface="Open Sans"/>
                <a:ea typeface="Open Sans"/>
                <a:cs typeface="Open Sans"/>
                <a:sym typeface="Open Sans"/>
              </a:rPr>
              <a:t>이를 통해 공급과 수요를 증대시켜 거래액을 높일 수 있는 기대효과를 가질 수 있다.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01" name="Google Shape;201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95375" y="815825"/>
            <a:ext cx="1692425" cy="2948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3225" y="1377791"/>
            <a:ext cx="4759101" cy="67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11"/>
          <p:cNvPicPr preferRelativeResize="0"/>
          <p:nvPr/>
        </p:nvPicPr>
        <p:blipFill rotWithShape="1">
          <a:blip r:embed="rId5">
            <a:alphaModFix/>
          </a:blip>
          <a:srcRect b="74618" l="0" r="0" t="0"/>
          <a:stretch/>
        </p:blipFill>
        <p:spPr>
          <a:xfrm>
            <a:off x="625025" y="2300193"/>
            <a:ext cx="4695500" cy="543100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11"/>
          <p:cNvSpPr txBox="1"/>
          <p:nvPr>
            <p:ph idx="4294967295" type="subTitle"/>
          </p:nvPr>
        </p:nvSpPr>
        <p:spPr>
          <a:xfrm>
            <a:off x="5506450" y="3788075"/>
            <a:ext cx="3417900" cy="11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b="1" lang="es">
                <a:latin typeface="Open Sans"/>
                <a:ea typeface="Open Sans"/>
                <a:cs typeface="Open Sans"/>
                <a:sym typeface="Open Sans"/>
              </a:rPr>
              <a:t>패키지별 이용이 가능하도록 한다.</a:t>
            </a:r>
            <a:r>
              <a:rPr b="1" lang="es">
                <a:latin typeface="Open Sans"/>
                <a:ea typeface="Open Sans"/>
                <a:cs typeface="Open Sans"/>
                <a:sym typeface="Open Sans"/>
              </a:rPr>
              <a:t> 공간 이용자가 부담하는 비용을 최소화하고, 공간 호스트에게는 최대한으로 공간을 활용할 수 있는 시간대로 운영할 수 있게 한다.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12"/>
          <p:cNvPicPr preferRelativeResize="0"/>
          <p:nvPr/>
        </p:nvPicPr>
        <p:blipFill rotWithShape="1">
          <a:blip r:embed="rId3">
            <a:alphaModFix/>
          </a:blip>
          <a:srcRect b="12719" l="12719" r="17045" t="17045"/>
          <a:stretch/>
        </p:blipFill>
        <p:spPr>
          <a:xfrm>
            <a:off x="0" y="-1350"/>
            <a:ext cx="9263099" cy="5146200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12"/>
          <p:cNvSpPr txBox="1"/>
          <p:nvPr>
            <p:ph type="ctrTitle"/>
          </p:nvPr>
        </p:nvSpPr>
        <p:spPr>
          <a:xfrm>
            <a:off x="638550" y="408250"/>
            <a:ext cx="14976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">
                <a:solidFill>
                  <a:schemeClr val="lt1"/>
                </a:solidFill>
              </a:rPr>
              <a:t>Benefit 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">
                <a:solidFill>
                  <a:schemeClr val="lt1"/>
                </a:solidFill>
              </a:rPr>
              <a:t>Example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211" name="Google Shape;211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4175" y="1434313"/>
            <a:ext cx="3656025" cy="2732075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12"/>
          <p:cNvSpPr txBox="1"/>
          <p:nvPr>
            <p:ph idx="4294967295" type="subTitle"/>
          </p:nvPr>
        </p:nvSpPr>
        <p:spPr>
          <a:xfrm>
            <a:off x="5391750" y="2075850"/>
            <a:ext cx="3340500" cy="9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b="1" lang="es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실제로 스페이스클라우드(레퍼런스 사이트)는 이와 같은 특징 들로 다른 경쟁사들과의 차별화를 두어, 그래프와 같은 기대 효과를 보았다.</a:t>
            </a:r>
            <a:endParaRPr b="1">
              <a:solidFill>
                <a:srgbClr val="F3F3F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</a:pPr>
            <a:r>
              <a:t/>
            </a:r>
            <a:endParaRPr b="1">
              <a:solidFill>
                <a:srgbClr val="F3F3F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5"/>
          <p:cNvSpPr txBox="1"/>
          <p:nvPr>
            <p:ph type="ctrTitle"/>
          </p:nvPr>
        </p:nvSpPr>
        <p:spPr>
          <a:xfrm flipH="1">
            <a:off x="4101725" y="2243225"/>
            <a:ext cx="2755800" cy="1921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s">
                <a:solidFill>
                  <a:srgbClr val="F3F3F3"/>
                </a:solidFill>
              </a:rPr>
              <a:t>Reference Site &amp;</a:t>
            </a:r>
            <a:endParaRPr>
              <a:solidFill>
                <a:srgbClr val="F3F3F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s">
                <a:solidFill>
                  <a:srgbClr val="F3F3F3"/>
                </a:solidFill>
              </a:rPr>
              <a:t>Main Functions</a:t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218" name="Google Shape;218;p15"/>
          <p:cNvSpPr txBox="1"/>
          <p:nvPr>
            <p:ph idx="2" type="title"/>
          </p:nvPr>
        </p:nvSpPr>
        <p:spPr>
          <a:xfrm flipH="1">
            <a:off x="-517450" y="2419325"/>
            <a:ext cx="4488300" cy="162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</a:pPr>
            <a:r>
              <a:rPr lang="es">
                <a:solidFill>
                  <a:srgbClr val="F3F3F3"/>
                </a:solidFill>
              </a:rPr>
              <a:t>03</a:t>
            </a:r>
            <a:endParaRPr>
              <a:solidFill>
                <a:srgbClr val="F3F3F3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Invesment Business Plan by Slidego">
  <a:themeElements>
    <a:clrScheme name="Simple Light">
      <a:dk1>
        <a:srgbClr val="434343"/>
      </a:dk1>
      <a:lt1>
        <a:srgbClr val="F3F3F3"/>
      </a:lt1>
      <a:dk2>
        <a:srgbClr val="3D4658"/>
      </a:dk2>
      <a:lt2>
        <a:srgbClr val="EEEEEE"/>
      </a:lt2>
      <a:accent1>
        <a:srgbClr val="434343"/>
      </a:accent1>
      <a:accent2>
        <a:srgbClr val="434343"/>
      </a:accent2>
      <a:accent3>
        <a:srgbClr val="434343"/>
      </a:accent3>
      <a:accent4>
        <a:srgbClr val="434343"/>
      </a:accent4>
      <a:accent5>
        <a:srgbClr val="434343"/>
      </a:accent5>
      <a:accent6>
        <a:srgbClr val="434343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